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4"/>
    <p:sldMasterId id="2147483734" r:id="rId5"/>
    <p:sldMasterId id="2147483747" r:id="rId6"/>
    <p:sldMasterId id="2147483759" r:id="rId7"/>
    <p:sldMasterId id="2147483771" r:id="rId8"/>
  </p:sldMasterIdLst>
  <p:notesMasterIdLst>
    <p:notesMasterId r:id="rId19"/>
  </p:notesMasterIdLst>
  <p:handoutMasterIdLst>
    <p:handoutMasterId r:id="rId20"/>
  </p:handoutMasterIdLst>
  <p:sldIdLst>
    <p:sldId id="1847" r:id="rId9"/>
    <p:sldId id="1841" r:id="rId10"/>
    <p:sldId id="1843" r:id="rId11"/>
    <p:sldId id="1844" r:id="rId12"/>
    <p:sldId id="1845" r:id="rId13"/>
    <p:sldId id="1846" r:id="rId14"/>
    <p:sldId id="1848" r:id="rId15"/>
    <p:sldId id="1850" r:id="rId16"/>
    <p:sldId id="1849" r:id="rId17"/>
    <p:sldId id="1851"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2">
          <p15:clr>
            <a:srgbClr val="A4A3A4"/>
          </p15:clr>
        </p15:guide>
        <p15:guide id="3" pos="2880">
          <p15:clr>
            <a:srgbClr val="A4A3A4"/>
          </p15:clr>
        </p15:guide>
        <p15:guide id="4" pos="524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83869-8BA2-B612-97D4-CDB0ACA6BC8E}" v="337" dt="2022-04-18T03:16:17.712"/>
    <p1510:client id="{89C443BF-10EF-3823-8DD9-87385FFCA0E3}" v="33" dt="2022-04-18T02:34:48.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1956" y="-480"/>
      </p:cViewPr>
      <p:guideLst>
        <p:guide orient="horz" pos="2160"/>
        <p:guide orient="horz" pos="1002"/>
        <p:guide pos="2880"/>
        <p:guide pos="5246"/>
      </p:guideLst>
    </p:cSldViewPr>
  </p:slideViewPr>
  <p:notesTextViewPr>
    <p:cViewPr>
      <p:scale>
        <a:sx n="100" d="100"/>
        <a:sy n="100" d="100"/>
      </p:scale>
      <p:origin x="0" y="0"/>
    </p:cViewPr>
  </p:notesTextViewPr>
  <p:notesViewPr>
    <p:cSldViewPr snapToGrid="0">
      <p:cViewPr>
        <p:scale>
          <a:sx n="1" d="2"/>
          <a:sy n="1" d="2"/>
        </p:scale>
        <p:origin x="0" y="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7622E1-43E1-4B14-AE5A-0A38B5BFAC09}" type="datetimeFigureOut">
              <a:rPr lang="en-US" smtClean="0"/>
              <a:pPr/>
              <a:t>4/18/2022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538FD1-E50E-4B90-A939-4ECD0EDDCA8D}" type="slidenum">
              <a:rPr lang="en-US" smtClean="0"/>
              <a:pPr/>
              <a:t>‹#›</a:t>
            </a:fld>
            <a:endParaRPr lang="en-US"/>
          </a:p>
        </p:txBody>
      </p:sp>
    </p:spTree>
    <p:extLst>
      <p:ext uri="{BB962C8B-B14F-4D97-AF65-F5344CB8AC3E}">
        <p14:creationId xmlns:p14="http://schemas.microsoft.com/office/powerpoint/2010/main" xmlns="" val="2241326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4578"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Lst>
        </p:spPr>
        <p:txBody>
          <a:bodyPr vert="horz" wrap="non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1944579"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a:extLst>
        </p:spPr>
        <p:txBody>
          <a:bodyPr vert="horz" wrap="non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45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a:ex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4582"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a:extLst>
        </p:spPr>
        <p:txBody>
          <a:bodyPr vert="horz" wrap="non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19445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a:extLst>
        </p:spPr>
        <p:txBody>
          <a:bodyPr vert="horz" wrap="non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5BF81156-E6AF-44C8-BBE8-65F3689151C1}" type="slidenum">
              <a:rPr lang="en-US"/>
              <a:pPr>
                <a:defRPr/>
              </a:pPr>
              <a:t>‹#›</a:t>
            </a:fld>
            <a:endParaRPr lang="en-US"/>
          </a:p>
        </p:txBody>
      </p:sp>
    </p:spTree>
    <p:extLst>
      <p:ext uri="{BB962C8B-B14F-4D97-AF65-F5344CB8AC3E}">
        <p14:creationId xmlns:p14="http://schemas.microsoft.com/office/powerpoint/2010/main" xmlns="" val="751957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C53791-3B67-456B-BE62-314E38E80534}"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lvl="0" indent="0">
              <a:buFont typeface="Arial" panose="020B0604020202020204" pitchFamily="34" charset="0"/>
              <a:buNone/>
            </a:pPr>
            <a:endParaRPr lang="en-US" sz="1200" kern="1200">
              <a:solidFill>
                <a:schemeClr val="tx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34626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C53791-3B67-456B-BE62-314E38E80534}"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lvl="0" indent="0">
              <a:buFont typeface="Arial" panose="020B0604020202020204" pitchFamily="34" charset="0"/>
              <a:buNone/>
            </a:pPr>
            <a:endParaRPr lang="en-US" sz="1400" b="0" kern="120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43131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C53791-3B67-456B-BE62-314E38E80534}"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lvl="0" indent="0">
              <a:buFont typeface="Arial" panose="020B0604020202020204" pitchFamily="34" charset="0"/>
              <a:buNone/>
            </a:pPr>
            <a:endParaRPr lang="en-US" sz="1200" kern="1200">
              <a:solidFill>
                <a:schemeClr val="tx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4136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C53791-3B67-456B-BE62-314E38E80534}"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1450" lvl="0" indent="-171450">
              <a:buFont typeface="Arial" panose="020B0604020202020204" pitchFamily="34" charset="0"/>
              <a:buChar char="•"/>
            </a:pPr>
            <a:r>
              <a:rPr lang="en-US" sz="1200" kern="1200">
                <a:solidFill>
                  <a:schemeClr val="tx1"/>
                </a:solidFill>
                <a:effectLst/>
                <a:latin typeface="Arial" charset="0"/>
                <a:ea typeface="ＭＳ Ｐゴシック" charset="0"/>
                <a:cs typeface="ＭＳ Ｐゴシック" charset="0"/>
              </a:rPr>
              <a:t>Discuss the process of a scholarly literature search.</a:t>
            </a:r>
          </a:p>
          <a:p>
            <a:pPr marL="171450" indent="-171450">
              <a:buFont typeface="Arial" panose="020B0604020202020204" pitchFamily="34" charset="0"/>
              <a:buChar char="•"/>
            </a:pPr>
            <a:r>
              <a:rPr lang="en-US" sz="1200" kern="1200">
                <a:solidFill>
                  <a:schemeClr val="tx1"/>
                </a:solidFill>
                <a:effectLst/>
                <a:latin typeface="Arial" charset="0"/>
                <a:ea typeface="ＭＳ Ｐゴシック" charset="0"/>
                <a:cs typeface="ＭＳ Ｐゴシック" charset="0"/>
              </a:rPr>
              <a:t>Ask students to locate high-quality, evidence-based information on a defined topic on the Internet.</a:t>
            </a:r>
            <a:endParaRPr lang="en-US" sz="1400" kern="120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68782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C53791-3B67-456B-BE62-314E38E80534}"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1450" lvl="0" indent="-171450">
              <a:buFont typeface="Arial" panose="020B0604020202020204" pitchFamily="34" charset="0"/>
              <a:buChar char="•"/>
            </a:pPr>
            <a:r>
              <a:rPr lang="en-US" sz="1200" kern="1200">
                <a:solidFill>
                  <a:schemeClr val="tx1"/>
                </a:solidFill>
                <a:effectLst/>
                <a:latin typeface="Arial" charset="0"/>
                <a:ea typeface="ＭＳ Ｐゴシック" charset="0"/>
                <a:cs typeface="ＭＳ Ｐゴシック" charset="0"/>
              </a:rPr>
              <a:t>What are factors nurses should consider when developing a research question?</a:t>
            </a:r>
          </a:p>
          <a:p>
            <a:pPr marL="171450" indent="-171450">
              <a:buFont typeface="Arial" panose="020B0604020202020204" pitchFamily="34" charset="0"/>
              <a:buChar char="•"/>
            </a:pPr>
            <a:r>
              <a:rPr lang="en-US" sz="1200" kern="1200">
                <a:solidFill>
                  <a:schemeClr val="tx1"/>
                </a:solidFill>
                <a:effectLst/>
                <a:latin typeface="Arial" charset="0"/>
                <a:ea typeface="ＭＳ Ｐゴシック" charset="0"/>
                <a:cs typeface="ＭＳ Ｐゴシック" charset="0"/>
              </a:rPr>
              <a:t>Discuss the need to incorporate patients’ preferences when implementing evidence-based care.</a:t>
            </a:r>
          </a:p>
        </p:txBody>
      </p:sp>
    </p:spTree>
    <p:extLst>
      <p:ext uri="{BB962C8B-B14F-4D97-AF65-F5344CB8AC3E}">
        <p14:creationId xmlns:p14="http://schemas.microsoft.com/office/powerpoint/2010/main" xmlns="" val="2090569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dirty="0"/>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95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51485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48675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21485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617037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86526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dirty="0"/>
              <a:t>Click to edit Master title style</a:t>
            </a:r>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7586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9337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772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p:cNvSpPr>
            <a:spLocks noGrp="1" noChangeArrowheads="1"/>
          </p:cNvSpPr>
          <p:nvPr>
            <p:ph type="sldNum" sz="quarter" idx="10"/>
          </p:nvPr>
        </p:nvSpPr>
        <p:spPr>
          <a:ln/>
        </p:spPr>
        <p:txBody>
          <a:bodyPr/>
          <a:lstStyle>
            <a:lvl1pPr>
              <a:defRPr/>
            </a:lvl1pPr>
          </a:lstStyle>
          <a:p>
            <a:pPr>
              <a:defRPr/>
            </a:pPr>
            <a:r>
              <a:rPr lang="en-GB"/>
              <a:t> </a:t>
            </a:r>
            <a:fld id="{7BC70723-5CE8-499C-9971-E4BA18B80ED9}"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r>
              <a:rPr lang="en-GB"/>
              <a:t> </a:t>
            </a:r>
            <a:fld id="{E234264E-8860-42A2-83C5-41782AA54ED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extLst>
      <p:ext uri="{BB962C8B-B14F-4D97-AF65-F5344CB8AC3E}">
        <p14:creationId xmlns:p14="http://schemas.microsoft.com/office/powerpoint/2010/main" xmlns="" val="969356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r>
              <a:rPr lang="en-GB"/>
              <a:t> </a:t>
            </a:r>
            <a:fld id="{5AAB81D7-0106-4E41-AE2E-2E4047E24355}"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pPr>
              <a:defRPr/>
            </a:pPr>
            <a:r>
              <a:rPr lang="en-GB"/>
              <a:t> </a:t>
            </a:r>
            <a:fld id="{A4177A3A-15AF-4BAA-AB48-4B3B002C0523}"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pPr>
              <a:defRPr/>
            </a:pPr>
            <a:r>
              <a:rPr lang="en-GB"/>
              <a:t> </a:t>
            </a:r>
            <a:fld id="{265A3104-DFC4-492D-B3D0-C3C246A48F5B}"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r>
              <a:rPr lang="en-GB"/>
              <a:t> </a:t>
            </a:r>
            <a:fld id="{71EFB42C-6A15-4A9A-871B-37380EDB6A26}"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r>
              <a:rPr lang="en-GB"/>
              <a:t>1</a:t>
            </a:r>
          </a:p>
        </p:txBody>
      </p:sp>
      <p:sp>
        <p:nvSpPr>
          <p:cNvPr id="4" name="Rectangle 13"/>
          <p:cNvSpPr txBox="1">
            <a:spLocks noChangeArrowheads="1"/>
          </p:cNvSpPr>
          <p:nvPr userDrawn="1"/>
        </p:nvSpPr>
        <p:spPr bwMode="auto">
          <a:xfrm>
            <a:off x="1790700" y="6381750"/>
            <a:ext cx="5562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800" smtClean="0">
                <a:solidFill>
                  <a:schemeClr val="bg2"/>
                </a:solidFill>
                <a:ea typeface="ＭＳ Ｐゴシック" charset="-128"/>
                <a:cs typeface="Arial" charset="0"/>
              </a:defRPr>
            </a:lvl1pPr>
          </a:lstStyle>
          <a:p>
            <a:pPr algn="ctr"/>
            <a:r>
              <a:rPr lang="en-US" sz="1000" kern="1200">
                <a:solidFill>
                  <a:schemeClr val="bg2"/>
                </a:solidFill>
                <a:latin typeface="Arial" charset="0"/>
                <a:ea typeface="ＭＳ Ｐゴシック" charset="-128"/>
                <a:cs typeface="Arial" charset="0"/>
              </a:rPr>
              <a:t>Copyright © 2017, Elsevier Inc. All rights reserved.</a:t>
            </a:r>
            <a:endParaRPr lang="en-US" sz="1000" b="0" kern="1200">
              <a:solidFill>
                <a:schemeClr val="bg2"/>
              </a:solidFill>
              <a:latin typeface="Arial" charset="0"/>
              <a:ea typeface="ＭＳ Ｐゴシック" charset="-128"/>
              <a:cs typeface="Arial"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r>
              <a:rPr lang="en-GB"/>
              <a:t> </a:t>
            </a:r>
            <a:fld id="{FCA15E23-B403-4680-BAA9-DB5D51A8CFD2}"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r>
              <a:rPr lang="en-GB"/>
              <a:t> </a:t>
            </a:r>
            <a:fld id="{D72A011B-01AE-4CD8-834B-21DB9583C27C}"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r>
              <a:rPr lang="en-GB"/>
              <a:t> </a:t>
            </a:r>
            <a:fld id="{A7D6F96D-A6E5-45AB-8576-3F1772613DA6}"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r>
              <a:rPr lang="en-GB"/>
              <a:t> </a:t>
            </a:r>
            <a:fld id="{3E21C735-DADD-43D3-9408-D21FA5E14BBC}"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1"/>
          <p:cNvSpPr>
            <a:spLocks noGrp="1"/>
          </p:cNvSpPr>
          <p:nvPr>
            <p:ph type="ftr" sz="quarter" idx="11"/>
          </p:nvPr>
        </p:nvSpPr>
        <p:spPr>
          <a:xfrm>
            <a:off x="3028950" y="6356350"/>
            <a:ext cx="3086100" cy="365125"/>
          </a:xfrm>
          <a:prstGeom prst="rect">
            <a:avLst/>
          </a:prstGeom>
        </p:spPr>
        <p:txBody>
          <a:bodyPr/>
          <a:lstStyle>
            <a:lvl1pPr algn="ctr" rtl="0" fontAlgn="base">
              <a:spcBef>
                <a:spcPct val="0"/>
              </a:spcBef>
              <a:spcAft>
                <a:spcPct val="0"/>
              </a:spcAft>
              <a:defRPr lang="en-US" sz="1000" kern="1200" smtClean="0">
                <a:solidFill>
                  <a:schemeClr val="bg2"/>
                </a:solidFill>
                <a:latin typeface="Arial" charset="0"/>
                <a:ea typeface="ＭＳ Ｐゴシック" charset="-128"/>
                <a:cs typeface="Arial" charset="0"/>
              </a:defRPr>
            </a:lvl1pPr>
          </a:lstStyle>
          <a:p>
            <a:r>
              <a:rPr lang="en-IN"/>
              <a:t>Copyright © 2021, Elsevier Inc. All rights reserved.</a:t>
            </a:r>
          </a:p>
        </p:txBody>
      </p:sp>
      <p:sp>
        <p:nvSpPr>
          <p:cNvPr id="6"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50454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85336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p:cNvSpPr>
            <a:spLocks noGrp="1"/>
          </p:cNvSpPr>
          <p:nvPr>
            <p:ph type="ftr" sz="quarter" idx="11"/>
          </p:nvPr>
        </p:nvSpPr>
        <p:spPr>
          <a:xfrm>
            <a:off x="3028950" y="6356350"/>
            <a:ext cx="3086100" cy="365125"/>
          </a:xfrm>
          <a:prstGeom prst="rect">
            <a:avLst/>
          </a:prstGeom>
        </p:spPr>
        <p:txBody>
          <a:bodyPr/>
          <a:lstStyle>
            <a:lvl1pPr algn="ctr" rtl="0" fontAlgn="base">
              <a:spcBef>
                <a:spcPct val="0"/>
              </a:spcBef>
              <a:spcAft>
                <a:spcPct val="0"/>
              </a:spcAft>
              <a:defRPr lang="en-US" sz="1000" kern="1200" smtClean="0">
                <a:solidFill>
                  <a:schemeClr val="bg2"/>
                </a:solidFill>
                <a:latin typeface="Arial" charset="0"/>
                <a:ea typeface="ＭＳ Ｐゴシック" charset="-128"/>
                <a:cs typeface="Arial" charset="0"/>
              </a:defRPr>
            </a:lvl1pPr>
          </a:lstStyle>
          <a:p>
            <a:r>
              <a:rPr lang="en-IN"/>
              <a:t>Copyright © 2021, Elsevier Inc. All rights reserved.</a:t>
            </a:r>
          </a:p>
        </p:txBody>
      </p:sp>
      <p:sp>
        <p:nvSpPr>
          <p:cNvPr id="6"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1227243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1"/>
          <p:cNvSpPr>
            <a:spLocks noGrp="1"/>
          </p:cNvSpPr>
          <p:nvPr>
            <p:ph type="ftr" sz="quarter" idx="11"/>
          </p:nvPr>
        </p:nvSpPr>
        <p:spPr>
          <a:xfrm>
            <a:off x="3028950" y="6356350"/>
            <a:ext cx="3086100" cy="365125"/>
          </a:xfrm>
          <a:prstGeom prst="rect">
            <a:avLst/>
          </a:prstGeom>
        </p:spPr>
        <p:txBody>
          <a:bodyPr/>
          <a:lstStyle>
            <a:lvl1pPr algn="ctr" rtl="0" fontAlgn="base">
              <a:spcBef>
                <a:spcPct val="0"/>
              </a:spcBef>
              <a:spcAft>
                <a:spcPct val="0"/>
              </a:spcAft>
              <a:defRPr lang="en-US" sz="1000" kern="1200" smtClean="0">
                <a:solidFill>
                  <a:schemeClr val="bg2"/>
                </a:solidFill>
                <a:latin typeface="Arial" charset="0"/>
                <a:ea typeface="ＭＳ Ｐゴシック" charset="-128"/>
                <a:cs typeface="Arial" charset="0"/>
              </a:defRPr>
            </a:lvl1pPr>
          </a:lstStyle>
          <a:p>
            <a:r>
              <a:rPr lang="en-IN"/>
              <a:t>Copyright © 2021, Elsevier Inc. All rights reserved.</a:t>
            </a:r>
          </a:p>
        </p:txBody>
      </p:sp>
      <p:sp>
        <p:nvSpPr>
          <p:cNvPr id="6"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3924244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p:cNvSpPr>
            <a:spLocks noGrp="1"/>
          </p:cNvSpPr>
          <p:nvPr>
            <p:ph type="ftr" sz="quarter" idx="11"/>
          </p:nvPr>
        </p:nvSpPr>
        <p:spPr>
          <a:xfrm>
            <a:off x="3028950" y="6356350"/>
            <a:ext cx="3086100" cy="365125"/>
          </a:xfrm>
          <a:prstGeom prst="rect">
            <a:avLst/>
          </a:prstGeom>
        </p:spPr>
        <p:txBody>
          <a:bodyPr/>
          <a:lstStyle>
            <a:lvl1pPr algn="ctr" rtl="0" fontAlgn="base">
              <a:spcBef>
                <a:spcPct val="0"/>
              </a:spcBef>
              <a:spcAft>
                <a:spcPct val="0"/>
              </a:spcAft>
              <a:defRPr lang="en-US" sz="1000" kern="1200" smtClean="0">
                <a:solidFill>
                  <a:schemeClr val="bg2"/>
                </a:solidFill>
                <a:latin typeface="Arial" charset="0"/>
                <a:ea typeface="ＭＳ Ｐゴシック" charset="-128"/>
                <a:cs typeface="Arial" charset="0"/>
              </a:defRPr>
            </a:lvl1pPr>
          </a:lstStyle>
          <a:p>
            <a:r>
              <a:rPr lang="en-IN"/>
              <a:t>Copyright © 2021, Elsevier Inc. All rights reserved.</a:t>
            </a:r>
          </a:p>
        </p:txBody>
      </p:sp>
      <p:sp>
        <p:nvSpPr>
          <p:cNvPr id="7"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1869709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p:cNvSpPr>
            <a:spLocks noGrp="1"/>
          </p:cNvSpPr>
          <p:nvPr>
            <p:ph type="ftr" sz="quarter" idx="11"/>
          </p:nvPr>
        </p:nvSpPr>
        <p:spPr>
          <a:xfrm>
            <a:off x="3028950" y="6356350"/>
            <a:ext cx="3086100" cy="365125"/>
          </a:xfrm>
          <a:prstGeom prst="rect">
            <a:avLst/>
          </a:prstGeom>
        </p:spPr>
        <p:txBody>
          <a:bodyPr/>
          <a:lstStyle>
            <a:lvl1pPr algn="ctr" rtl="0" fontAlgn="base">
              <a:spcBef>
                <a:spcPct val="0"/>
              </a:spcBef>
              <a:spcAft>
                <a:spcPct val="0"/>
              </a:spcAft>
              <a:defRPr lang="en-US" sz="1000" kern="1200" smtClean="0">
                <a:solidFill>
                  <a:schemeClr val="bg2"/>
                </a:solidFill>
                <a:latin typeface="Arial" charset="0"/>
                <a:ea typeface="ＭＳ Ｐゴシック" charset="-128"/>
                <a:cs typeface="Arial" charset="0"/>
              </a:defRPr>
            </a:lvl1pPr>
          </a:lstStyle>
          <a:p>
            <a:r>
              <a:rPr lang="en-IN"/>
              <a:t>Copyright © 2021, Elsevier Inc. All rights reserved.</a:t>
            </a:r>
          </a:p>
        </p:txBody>
      </p:sp>
      <p:sp>
        <p:nvSpPr>
          <p:cNvPr id="9"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260735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1"/>
          </p:nvPr>
        </p:nvSpPr>
        <p:spPr>
          <a:xfrm>
            <a:off x="3028950" y="6356350"/>
            <a:ext cx="3086100" cy="365125"/>
          </a:xfrm>
          <a:prstGeom prst="rect">
            <a:avLst/>
          </a:prstGeom>
        </p:spPr>
        <p:txBody>
          <a:bodyPr/>
          <a:lstStyle>
            <a:lvl1pPr algn="ctr" rtl="0" fontAlgn="base">
              <a:spcBef>
                <a:spcPct val="0"/>
              </a:spcBef>
              <a:spcAft>
                <a:spcPct val="0"/>
              </a:spcAft>
              <a:defRPr lang="en-US" sz="1000" kern="1200" smtClean="0">
                <a:solidFill>
                  <a:schemeClr val="bg2"/>
                </a:solidFill>
                <a:latin typeface="Arial" charset="0"/>
                <a:ea typeface="ＭＳ Ｐゴシック" charset="-128"/>
                <a:cs typeface="Arial" charset="0"/>
              </a:defRPr>
            </a:lvl1pPr>
          </a:lstStyle>
          <a:p>
            <a:r>
              <a:rPr lang="en-IN"/>
              <a:t>Copyright © 2021, Elsevier Inc. All rights reserved.</a:t>
            </a:r>
          </a:p>
        </p:txBody>
      </p:sp>
      <p:sp>
        <p:nvSpPr>
          <p:cNvPr id="5"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1309631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1</a:t>
            </a:r>
          </a:p>
        </p:txBody>
      </p:sp>
      <p:sp>
        <p:nvSpPr>
          <p:cNvPr id="4" name="Rectangle 13"/>
          <p:cNvSpPr txBox="1">
            <a:spLocks noChangeArrowheads="1"/>
          </p:cNvSpPr>
          <p:nvPr/>
        </p:nvSpPr>
        <p:spPr bwMode="auto">
          <a:xfrm>
            <a:off x="1790700" y="6381750"/>
            <a:ext cx="5562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800" smtClean="0">
                <a:solidFill>
                  <a:schemeClr val="bg2"/>
                </a:solidFill>
                <a:ea typeface="ＭＳ Ｐゴシック" charset="-128"/>
                <a:cs typeface="Arial" charset="0"/>
              </a:defRPr>
            </a:lvl1pPr>
          </a:lstStyle>
          <a:p>
            <a:pPr algn="ctr"/>
            <a:r>
              <a:rPr lang="en-US" sz="1000" kern="1200">
                <a:solidFill>
                  <a:schemeClr val="bg2"/>
                </a:solidFill>
                <a:latin typeface="Arial" charset="0"/>
                <a:ea typeface="ＭＳ Ｐゴシック" charset="-128"/>
                <a:cs typeface="Arial" charset="0"/>
              </a:rPr>
              <a:t>Copyright © 2020, Elsevier Inc. All rights reserved.</a:t>
            </a:r>
            <a:endParaRPr lang="en-US" sz="1100" b="0" kern="1200">
              <a:solidFill>
                <a:schemeClr val="bg2"/>
              </a:solidFill>
              <a:latin typeface="Arial" charset="0"/>
              <a:ea typeface="ＭＳ Ｐゴシック" charset="-128"/>
              <a:cs typeface="Arial" charset="0"/>
            </a:endParaRPr>
          </a:p>
        </p:txBody>
      </p:sp>
      <p:sp>
        <p:nvSpPr>
          <p:cNvPr id="5" name="Rectangle 13">
            <a:extLst>
              <a:ext uri="{FF2B5EF4-FFF2-40B4-BE49-F238E27FC236}">
                <a16:creationId xmlns:a16="http://schemas.microsoft.com/office/drawing/2014/main" xmlns="" id="{E3F28229-532C-4F33-9A04-38944EB50465}"/>
              </a:ext>
            </a:extLst>
          </p:cNvPr>
          <p:cNvSpPr txBox="1">
            <a:spLocks noChangeArrowheads="1"/>
          </p:cNvSpPr>
          <p:nvPr userDrawn="1"/>
        </p:nvSpPr>
        <p:spPr bwMode="auto">
          <a:xfrm>
            <a:off x="1790700" y="6381750"/>
            <a:ext cx="5562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800" smtClean="0">
                <a:solidFill>
                  <a:schemeClr val="bg2"/>
                </a:solidFill>
                <a:ea typeface="ＭＳ Ｐゴシック" charset="-128"/>
                <a:cs typeface="Arial" charset="0"/>
              </a:defRPr>
            </a:lvl1pPr>
          </a:lstStyle>
          <a:p>
            <a:pPr algn="ctr"/>
            <a:r>
              <a:rPr lang="en-US" sz="1000" kern="1200">
                <a:solidFill>
                  <a:schemeClr val="bg2"/>
                </a:solidFill>
                <a:latin typeface="Arial" charset="0"/>
                <a:ea typeface="ＭＳ Ｐゴシック" charset="-128"/>
                <a:cs typeface="Arial" charset="0"/>
              </a:rPr>
              <a:t>Copyright © 2017, Elsevier Inc. All rights reserved.</a:t>
            </a:r>
            <a:endParaRPr lang="en-US" sz="1000" b="0" kern="120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xmlns="" val="539461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FCA15E23-B403-4680-BAA9-DB5D51A8CFD2}" type="slidenum">
              <a:rPr lang="en-GB" smtClean="0"/>
              <a:pPr>
                <a:defRPr/>
              </a:pPr>
              <a:t>‹#›</a:t>
            </a:fld>
            <a:endParaRPr lang="en-GB"/>
          </a:p>
        </p:txBody>
      </p:sp>
    </p:spTree>
    <p:extLst>
      <p:ext uri="{BB962C8B-B14F-4D97-AF65-F5344CB8AC3E}">
        <p14:creationId xmlns:p14="http://schemas.microsoft.com/office/powerpoint/2010/main" xmlns="" val="1914601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D72A011B-01AE-4CD8-834B-21DB9583C27C}" type="slidenum">
              <a:rPr lang="en-GB" smtClean="0"/>
              <a:pPr>
                <a:defRPr/>
              </a:pPr>
              <a:t>‹#›</a:t>
            </a:fld>
            <a:endParaRPr lang="en-GB"/>
          </a:p>
        </p:txBody>
      </p:sp>
    </p:spTree>
    <p:extLst>
      <p:ext uri="{BB962C8B-B14F-4D97-AF65-F5344CB8AC3E}">
        <p14:creationId xmlns:p14="http://schemas.microsoft.com/office/powerpoint/2010/main" xmlns="" val="9924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A7D6F96D-A6E5-45AB-8576-3F1772613DA6}" type="slidenum">
              <a:rPr lang="en-GB" smtClean="0"/>
              <a:pPr>
                <a:defRPr/>
              </a:pPr>
              <a:t>‹#›</a:t>
            </a:fld>
            <a:endParaRPr lang="en-GB"/>
          </a:p>
        </p:txBody>
      </p:sp>
    </p:spTree>
    <p:extLst>
      <p:ext uri="{BB962C8B-B14F-4D97-AF65-F5344CB8AC3E}">
        <p14:creationId xmlns:p14="http://schemas.microsoft.com/office/powerpoint/2010/main" xmlns="" val="1298021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3E21C735-DADD-43D3-9408-D21FA5E14BBC}" type="slidenum">
              <a:rPr lang="en-GB" smtClean="0"/>
              <a:pPr>
                <a:defRPr/>
              </a:pPr>
              <a:t>‹#›</a:t>
            </a:fld>
            <a:endParaRPr lang="en-GB"/>
          </a:p>
        </p:txBody>
      </p:sp>
    </p:spTree>
    <p:extLst>
      <p:ext uri="{BB962C8B-B14F-4D97-AF65-F5344CB8AC3E}">
        <p14:creationId xmlns:p14="http://schemas.microsoft.com/office/powerpoint/2010/main" xmlns="" val="361797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extLst>
      <p:ext uri="{BB962C8B-B14F-4D97-AF65-F5344CB8AC3E}">
        <p14:creationId xmlns:p14="http://schemas.microsoft.com/office/powerpoint/2010/main" xmlns="" val="1899279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8" name="Footer Placeholder 1">
            <a:extLst>
              <a:ext uri="{FF2B5EF4-FFF2-40B4-BE49-F238E27FC236}">
                <a16:creationId xmlns:a16="http://schemas.microsoft.com/office/drawing/2014/main" xmlns="" id="{0CE6D8A5-B423-3C43-9C7A-2F4C53B9CC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solidFill>
                  <a:schemeClr val="bg2"/>
                </a:solidFill>
                <a:ea typeface="ＭＳ Ｐゴシック" charset="-128"/>
                <a:cs typeface="Arial" charset="0"/>
              </a:rPr>
              <a:t>Copyright © 2021, Elsevier Inc. All rights reserved.</a:t>
            </a:r>
          </a:p>
        </p:txBody>
      </p:sp>
      <p:sp>
        <p:nvSpPr>
          <p:cNvPr id="9"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3095141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xmlns="" id="{0CE6D8A5-B423-3C43-9C7A-2F4C53B9CC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solidFill>
                  <a:schemeClr val="bg2"/>
                </a:solidFill>
                <a:ea typeface="ＭＳ Ｐゴシック" charset="-128"/>
                <a:cs typeface="Arial" charset="0"/>
              </a:rPr>
              <a:t>Copyright © 2021, Elsevier Inc. All rights reserved.</a:t>
            </a:r>
          </a:p>
        </p:txBody>
      </p:sp>
      <p:sp>
        <p:nvSpPr>
          <p:cNvPr id="8"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2497491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Footer Placeholder 1">
            <a:extLst>
              <a:ext uri="{FF2B5EF4-FFF2-40B4-BE49-F238E27FC236}">
                <a16:creationId xmlns:a16="http://schemas.microsoft.com/office/drawing/2014/main" xmlns="" id="{0CE6D8A5-B423-3C43-9C7A-2F4C53B9CC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solidFill>
                  <a:schemeClr val="bg2"/>
                </a:solidFill>
                <a:ea typeface="ＭＳ Ｐゴシック" charset="-128"/>
                <a:cs typeface="Arial" charset="0"/>
              </a:rPr>
              <a:t>Copyright © 2021, Elsevier Inc. All rights reserved.</a:t>
            </a:r>
          </a:p>
        </p:txBody>
      </p:sp>
      <p:sp>
        <p:nvSpPr>
          <p:cNvPr id="8"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186867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sldNum" sz="quarter" idx="4"/>
          </p:nvPr>
        </p:nvSpPr>
        <p:spPr bwMode="auto">
          <a:xfrm>
            <a:off x="7715250" y="6359525"/>
            <a:ext cx="132715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000" i="0" smtClean="0">
                <a:solidFill>
                  <a:schemeClr val="bg2"/>
                </a:solidFill>
                <a:latin typeface="Arial" panose="020B0604020202020204" pitchFamily="34" charset="0"/>
                <a:ea typeface="ＭＳ Ｐゴシック" charset="-128"/>
                <a:cs typeface="Arial" panose="020B0604020202020204" pitchFamily="34" charset="0"/>
              </a:defRPr>
            </a:lvl1pPr>
          </a:lstStyle>
          <a:p>
            <a:pPr>
              <a:defRPr/>
            </a:pPr>
            <a:r>
              <a:rPr lang="en-GB"/>
              <a:t> 1</a:t>
            </a:r>
          </a:p>
        </p:txBody>
      </p:sp>
      <p:sp>
        <p:nvSpPr>
          <p:cNvPr id="7" name="Footer Placeholder 1">
            <a:extLst>
              <a:ext uri="{FF2B5EF4-FFF2-40B4-BE49-F238E27FC236}">
                <a16:creationId xmlns:a16="http://schemas.microsoft.com/office/drawing/2014/main" xmlns="" id="{0CE6D8A5-B423-3C43-9C7A-2F4C53B9CC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solidFill>
                  <a:schemeClr val="bg2"/>
                </a:solidFill>
                <a:ea typeface="ＭＳ Ｐゴシック" charset="-128"/>
                <a:cs typeface="Arial" charset="0"/>
              </a:rPr>
              <a:t>Copyright © 2021, Elsevier Inc. All rights reserved.</a:t>
            </a:r>
          </a:p>
        </p:txBody>
      </p:sp>
    </p:spTree>
    <p:extLst>
      <p:ext uri="{BB962C8B-B14F-4D97-AF65-F5344CB8AC3E}">
        <p14:creationId xmlns:p14="http://schemas.microsoft.com/office/powerpoint/2010/main" xmlns="" val="1209516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265A3104-DFC4-492D-B3D0-C3C246A48F5B}" type="slidenum">
              <a:rPr lang="en-GB" smtClean="0"/>
              <a:pPr>
                <a:defRPr/>
              </a:pPr>
              <a:t>‹#›</a:t>
            </a:fld>
            <a:endParaRPr lang="en-GB"/>
          </a:p>
        </p:txBody>
      </p:sp>
    </p:spTree>
    <p:extLst>
      <p:ext uri="{BB962C8B-B14F-4D97-AF65-F5344CB8AC3E}">
        <p14:creationId xmlns:p14="http://schemas.microsoft.com/office/powerpoint/2010/main" xmlns="" val="2282123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1">
            <a:extLst>
              <a:ext uri="{FF2B5EF4-FFF2-40B4-BE49-F238E27FC236}">
                <a16:creationId xmlns:a16="http://schemas.microsoft.com/office/drawing/2014/main" xmlns="" id="{0CE6D8A5-B423-3C43-9C7A-2F4C53B9CC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solidFill>
                  <a:schemeClr val="bg2"/>
                </a:solidFill>
                <a:ea typeface="ＭＳ Ｐゴシック" charset="-128"/>
                <a:cs typeface="Arial" charset="0"/>
              </a:rPr>
              <a:t>Copyright © 2021, Elsevier Inc. All rights reserved.</a:t>
            </a:r>
          </a:p>
        </p:txBody>
      </p:sp>
      <p:sp>
        <p:nvSpPr>
          <p:cNvPr id="7"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1456134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xmlns="" id="{0CE6D8A5-B423-3C43-9C7A-2F4C53B9CC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solidFill>
                  <a:schemeClr val="bg2"/>
                </a:solidFill>
                <a:ea typeface="ＭＳ Ｐゴシック" charset="-128"/>
                <a:cs typeface="Arial" charset="0"/>
              </a:rPr>
              <a:t>Copyright © 2021, Elsevier Inc. All rights reserved.</a:t>
            </a:r>
          </a:p>
        </p:txBody>
      </p:sp>
      <p:sp>
        <p:nvSpPr>
          <p:cNvPr id="7"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93126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FCA15E23-B403-4680-BAA9-DB5D51A8CFD2}" type="slidenum">
              <a:rPr lang="en-GB" smtClean="0"/>
              <a:pPr>
                <a:defRPr/>
              </a:pPr>
              <a:t>‹#›</a:t>
            </a:fld>
            <a:endParaRPr lang="en-GB"/>
          </a:p>
        </p:txBody>
      </p:sp>
    </p:spTree>
    <p:extLst>
      <p:ext uri="{BB962C8B-B14F-4D97-AF65-F5344CB8AC3E}">
        <p14:creationId xmlns:p14="http://schemas.microsoft.com/office/powerpoint/2010/main" xmlns="" val="16859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D72A011B-01AE-4CD8-834B-21DB9583C27C}" type="slidenum">
              <a:rPr lang="en-GB" smtClean="0"/>
              <a:pPr>
                <a:defRPr/>
              </a:pPr>
              <a:t>‹#›</a:t>
            </a:fld>
            <a:endParaRPr lang="en-GB"/>
          </a:p>
        </p:txBody>
      </p:sp>
    </p:spTree>
    <p:extLst>
      <p:ext uri="{BB962C8B-B14F-4D97-AF65-F5344CB8AC3E}">
        <p14:creationId xmlns:p14="http://schemas.microsoft.com/office/powerpoint/2010/main" xmlns="" val="879943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A7D6F96D-A6E5-45AB-8576-3F1772613DA6}" type="slidenum">
              <a:rPr lang="en-GB" smtClean="0"/>
              <a:pPr>
                <a:defRPr/>
              </a:pPr>
              <a:t>‹#›</a:t>
            </a:fld>
            <a:endParaRPr lang="en-GB"/>
          </a:p>
        </p:txBody>
      </p:sp>
    </p:spTree>
    <p:extLst>
      <p:ext uri="{BB962C8B-B14F-4D97-AF65-F5344CB8AC3E}">
        <p14:creationId xmlns:p14="http://schemas.microsoft.com/office/powerpoint/2010/main" xmlns="" val="270418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896202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3E21C735-DADD-43D3-9408-D21FA5E14BBC}" type="slidenum">
              <a:rPr lang="en-GB" smtClean="0"/>
              <a:pPr>
                <a:defRPr/>
              </a:pPr>
              <a:t>‹#›</a:t>
            </a:fld>
            <a:endParaRPr lang="en-GB"/>
          </a:p>
        </p:txBody>
      </p:sp>
    </p:spTree>
    <p:extLst>
      <p:ext uri="{BB962C8B-B14F-4D97-AF65-F5344CB8AC3E}">
        <p14:creationId xmlns:p14="http://schemas.microsoft.com/office/powerpoint/2010/main" xmlns="" val="3409188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1"/>
          <p:cNvSpPr>
            <a:spLocks noGrp="1"/>
          </p:cNvSpPr>
          <p:nvPr>
            <p:ph type="ftr" sz="quarter" idx="11"/>
          </p:nvPr>
        </p:nvSpPr>
        <p:spPr>
          <a:xfrm>
            <a:off x="3028950" y="6356350"/>
            <a:ext cx="3086100" cy="365125"/>
          </a:xfrm>
          <a:prstGeom prst="rect">
            <a:avLst/>
          </a:prstGeom>
        </p:spPr>
        <p:txBody>
          <a:bodyPr/>
          <a:lstStyle>
            <a:lvl1pPr algn="ctr" rtl="0" fontAlgn="base">
              <a:spcBef>
                <a:spcPct val="0"/>
              </a:spcBef>
              <a:spcAft>
                <a:spcPct val="0"/>
              </a:spcAft>
              <a:defRPr lang="en-US" sz="1000" kern="1200" smtClean="0">
                <a:solidFill>
                  <a:schemeClr val="bg2"/>
                </a:solidFill>
                <a:latin typeface="Arial" charset="0"/>
                <a:ea typeface="ＭＳ Ｐゴシック" charset="-128"/>
                <a:cs typeface="Arial" charset="0"/>
              </a:defRPr>
            </a:lvl1pPr>
          </a:lstStyle>
          <a:p>
            <a:r>
              <a:rPr lang="en-IN"/>
              <a:t>Copyright © 2021, Elsevier Inc. All rights reserved.</a:t>
            </a:r>
          </a:p>
        </p:txBody>
      </p:sp>
      <p:sp>
        <p:nvSpPr>
          <p:cNvPr id="6"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22341746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p:cNvSpPr>
            <a:spLocks noGrp="1"/>
          </p:cNvSpPr>
          <p:nvPr>
            <p:ph type="ftr" sz="quarter" idx="11"/>
          </p:nvPr>
        </p:nvSpPr>
        <p:spPr>
          <a:xfrm>
            <a:off x="3028950" y="6356350"/>
            <a:ext cx="3086100" cy="365125"/>
          </a:xfrm>
          <a:prstGeom prst="rect">
            <a:avLst/>
          </a:prstGeom>
        </p:spPr>
        <p:txBody>
          <a:bodyPr/>
          <a:lstStyle>
            <a:lvl1pPr algn="ctr" rtl="0" fontAlgn="base">
              <a:spcBef>
                <a:spcPct val="0"/>
              </a:spcBef>
              <a:spcAft>
                <a:spcPct val="0"/>
              </a:spcAft>
              <a:defRPr lang="en-US" sz="1000" kern="1200" smtClean="0">
                <a:solidFill>
                  <a:schemeClr val="bg2"/>
                </a:solidFill>
                <a:latin typeface="Arial" charset="0"/>
                <a:ea typeface="ＭＳ Ｐゴシック" charset="-128"/>
                <a:cs typeface="Arial" charset="0"/>
              </a:defRPr>
            </a:lvl1pPr>
          </a:lstStyle>
          <a:p>
            <a:r>
              <a:rPr lang="en-IN"/>
              <a:t>Copyright © 2021, Elsevier Inc. All rights reserved.</a:t>
            </a:r>
          </a:p>
        </p:txBody>
      </p:sp>
      <p:sp>
        <p:nvSpPr>
          <p:cNvPr id="6"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69394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1"/>
          <p:cNvSpPr>
            <a:spLocks noGrp="1"/>
          </p:cNvSpPr>
          <p:nvPr>
            <p:ph type="ftr" sz="quarter" idx="11"/>
          </p:nvPr>
        </p:nvSpPr>
        <p:spPr>
          <a:xfrm>
            <a:off x="3028950" y="6356350"/>
            <a:ext cx="3086100" cy="365125"/>
          </a:xfrm>
          <a:prstGeom prst="rect">
            <a:avLst/>
          </a:prstGeom>
        </p:spPr>
        <p:txBody>
          <a:bodyPr/>
          <a:lstStyle>
            <a:lvl1pPr algn="ctr" rtl="0" fontAlgn="base">
              <a:spcBef>
                <a:spcPct val="0"/>
              </a:spcBef>
              <a:spcAft>
                <a:spcPct val="0"/>
              </a:spcAft>
              <a:defRPr lang="en-US" sz="1000" kern="1200" smtClean="0">
                <a:solidFill>
                  <a:schemeClr val="bg2"/>
                </a:solidFill>
                <a:latin typeface="Arial" charset="0"/>
                <a:ea typeface="ＭＳ Ｐゴシック" charset="-128"/>
                <a:cs typeface="Arial" charset="0"/>
              </a:defRPr>
            </a:lvl1pPr>
          </a:lstStyle>
          <a:p>
            <a:r>
              <a:rPr lang="en-IN"/>
              <a:t>Copyright © 2021, Elsevier Inc. All rights reserved.</a:t>
            </a:r>
          </a:p>
        </p:txBody>
      </p:sp>
      <p:sp>
        <p:nvSpPr>
          <p:cNvPr id="6" name="Slide Number Placeholder 2"/>
          <p:cNvSpPr>
            <a:spLocks noGrp="1"/>
          </p:cNvSpPr>
          <p:nvPr>
            <p:ph type="sldNum" sz="quarter" idx="10"/>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3978764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A4177A3A-15AF-4BAA-AB48-4B3B002C0523}" type="slidenum">
              <a:rPr lang="en-GB"/>
              <a:pPr>
                <a:defRPr/>
              </a:pPr>
              <a:t>‹#›</a:t>
            </a:fld>
            <a:endParaRPr lang="en-GB"/>
          </a:p>
        </p:txBody>
      </p:sp>
    </p:spTree>
    <p:extLst>
      <p:ext uri="{BB962C8B-B14F-4D97-AF65-F5344CB8AC3E}">
        <p14:creationId xmlns:p14="http://schemas.microsoft.com/office/powerpoint/2010/main" xmlns="" val="1632735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265A3104-DFC4-492D-B3D0-C3C246A48F5B}" type="slidenum">
              <a:rPr lang="en-GB"/>
              <a:pPr>
                <a:defRPr/>
              </a:pPr>
              <a:t>‹#›</a:t>
            </a:fld>
            <a:endParaRPr lang="en-GB"/>
          </a:p>
        </p:txBody>
      </p:sp>
    </p:spTree>
    <p:extLst>
      <p:ext uri="{BB962C8B-B14F-4D97-AF65-F5344CB8AC3E}">
        <p14:creationId xmlns:p14="http://schemas.microsoft.com/office/powerpoint/2010/main" xmlns="" val="374467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71EFB42C-6A15-4A9A-871B-37380EDB6A26}" type="slidenum">
              <a:rPr lang="en-GB"/>
              <a:pPr>
                <a:defRPr/>
              </a:pPr>
              <a:t>‹#›</a:t>
            </a:fld>
            <a:endParaRPr lang="en-GB"/>
          </a:p>
        </p:txBody>
      </p:sp>
    </p:spTree>
    <p:extLst>
      <p:ext uri="{BB962C8B-B14F-4D97-AF65-F5344CB8AC3E}">
        <p14:creationId xmlns:p14="http://schemas.microsoft.com/office/powerpoint/2010/main" xmlns="" val="41333020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1</a:t>
            </a:r>
          </a:p>
        </p:txBody>
      </p:sp>
    </p:spTree>
    <p:extLst>
      <p:ext uri="{BB962C8B-B14F-4D97-AF65-F5344CB8AC3E}">
        <p14:creationId xmlns:p14="http://schemas.microsoft.com/office/powerpoint/2010/main" xmlns="" val="1849161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FCA15E23-B403-4680-BAA9-DB5D51A8CFD2}" type="slidenum">
              <a:rPr lang="en-GB"/>
              <a:pPr>
                <a:defRPr/>
              </a:pPr>
              <a:t>‹#›</a:t>
            </a:fld>
            <a:endParaRPr lang="en-GB"/>
          </a:p>
        </p:txBody>
      </p:sp>
    </p:spTree>
    <p:extLst>
      <p:ext uri="{BB962C8B-B14F-4D97-AF65-F5344CB8AC3E}">
        <p14:creationId xmlns:p14="http://schemas.microsoft.com/office/powerpoint/2010/main" xmlns="" val="3904670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D72A011B-01AE-4CD8-834B-21DB9583C27C}" type="slidenum">
              <a:rPr lang="en-GB"/>
              <a:pPr>
                <a:defRPr/>
              </a:pPr>
              <a:t>‹#›</a:t>
            </a:fld>
            <a:endParaRPr lang="en-GB"/>
          </a:p>
        </p:txBody>
      </p:sp>
    </p:spTree>
    <p:extLst>
      <p:ext uri="{BB962C8B-B14F-4D97-AF65-F5344CB8AC3E}">
        <p14:creationId xmlns:p14="http://schemas.microsoft.com/office/powerpoint/2010/main" xmlns="" val="219462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85644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A7D6F96D-A6E5-45AB-8576-3F1772613DA6}" type="slidenum">
              <a:rPr lang="en-GB"/>
              <a:pPr>
                <a:defRPr/>
              </a:pPr>
              <a:t>‹#›</a:t>
            </a:fld>
            <a:endParaRPr lang="en-GB"/>
          </a:p>
        </p:txBody>
      </p:sp>
    </p:spTree>
    <p:extLst>
      <p:ext uri="{BB962C8B-B14F-4D97-AF65-F5344CB8AC3E}">
        <p14:creationId xmlns:p14="http://schemas.microsoft.com/office/powerpoint/2010/main" xmlns="" val="4083578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7715250" y="6359525"/>
            <a:ext cx="1327150" cy="476250"/>
          </a:xfrm>
          <a:prstGeom prst="rect">
            <a:avLst/>
          </a:prstGeom>
          <a:ln/>
        </p:spPr>
        <p:txBody>
          <a:bodyPr/>
          <a:lstStyle>
            <a:lvl1pPr>
              <a:defRPr/>
            </a:lvl1pPr>
          </a:lstStyle>
          <a:p>
            <a:pPr>
              <a:defRPr/>
            </a:pPr>
            <a:r>
              <a:rPr lang="en-GB"/>
              <a:t> </a:t>
            </a:r>
            <a:fld id="{3E21C735-DADD-43D3-9408-D21FA5E14BBC}" type="slidenum">
              <a:rPr lang="en-GB"/>
              <a:pPr>
                <a:defRPr/>
              </a:pPr>
              <a:t>‹#›</a:t>
            </a:fld>
            <a:endParaRPr lang="en-GB"/>
          </a:p>
        </p:txBody>
      </p:sp>
    </p:spTree>
    <p:extLst>
      <p:ext uri="{BB962C8B-B14F-4D97-AF65-F5344CB8AC3E}">
        <p14:creationId xmlns:p14="http://schemas.microsoft.com/office/powerpoint/2010/main" xmlns="" val="213021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66000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4113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dirty="0"/>
              <a:t>Click to edit Master title style</a:t>
            </a:r>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08632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4/18/2022</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6546364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641475"/>
            <a:ext cx="7772400" cy="4454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9" name="Rectangle 13"/>
          <p:cNvSpPr>
            <a:spLocks noGrp="1" noChangeArrowheads="1"/>
          </p:cNvSpPr>
          <p:nvPr>
            <p:ph type="sldNum" sz="quarter" idx="4"/>
          </p:nvPr>
        </p:nvSpPr>
        <p:spPr bwMode="auto">
          <a:xfrm>
            <a:off x="7715250" y="6359525"/>
            <a:ext cx="132715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000" i="0" smtClean="0">
                <a:solidFill>
                  <a:schemeClr val="bg2"/>
                </a:solidFill>
                <a:ea typeface="ＭＳ Ｐゴシック" charset="-128"/>
                <a:cs typeface="Arial" charset="0"/>
              </a:defRPr>
            </a:lvl1pPr>
          </a:lstStyle>
          <a:p>
            <a:pPr>
              <a:defRPr/>
            </a:pPr>
            <a:r>
              <a:rPr lang="en-GB"/>
              <a:t> 1</a:t>
            </a:r>
          </a:p>
        </p:txBody>
      </p:sp>
    </p:spTree>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dt="0"/>
  <p:txStyles>
    <p:title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400">
          <a:solidFill>
            <a:schemeClr val="bg2"/>
          </a:solidFill>
          <a:latin typeface="ArialMT" pitchFamily="34" charset="0"/>
          <a:ea typeface="ＭＳ Ｐゴシック" charset="-128"/>
        </a:defRPr>
      </a:lvl2pPr>
      <a:lvl3pPr algn="ctr" rtl="0" eaLnBrk="0" fontAlgn="base" hangingPunct="0">
        <a:spcBef>
          <a:spcPct val="0"/>
        </a:spcBef>
        <a:spcAft>
          <a:spcPct val="0"/>
        </a:spcAft>
        <a:defRPr sz="3400">
          <a:solidFill>
            <a:schemeClr val="bg2"/>
          </a:solidFill>
          <a:latin typeface="ArialMT" pitchFamily="34" charset="0"/>
          <a:ea typeface="ＭＳ Ｐゴシック" charset="-128"/>
        </a:defRPr>
      </a:lvl3pPr>
      <a:lvl4pPr algn="ctr" rtl="0" eaLnBrk="0" fontAlgn="base" hangingPunct="0">
        <a:spcBef>
          <a:spcPct val="0"/>
        </a:spcBef>
        <a:spcAft>
          <a:spcPct val="0"/>
        </a:spcAft>
        <a:defRPr sz="3400">
          <a:solidFill>
            <a:schemeClr val="bg2"/>
          </a:solidFill>
          <a:latin typeface="ArialMT" pitchFamily="34" charset="0"/>
          <a:ea typeface="ＭＳ Ｐゴシック" charset="-128"/>
        </a:defRPr>
      </a:lvl4pPr>
      <a:lvl5pPr algn="ctr" rtl="0" eaLnBrk="0" fontAlgn="base" hangingPunct="0">
        <a:spcBef>
          <a:spcPct val="0"/>
        </a:spcBef>
        <a:spcAft>
          <a:spcPct val="0"/>
        </a:spcAft>
        <a:defRPr sz="3400">
          <a:solidFill>
            <a:schemeClr val="bg2"/>
          </a:solidFill>
          <a:latin typeface="ArialMT" pitchFamily="34" charset="0"/>
          <a:ea typeface="ＭＳ Ｐゴシック" charset="-128"/>
        </a:defRPr>
      </a:lvl5pPr>
      <a:lvl6pPr marL="457200" algn="ctr" rtl="0" fontAlgn="base">
        <a:spcBef>
          <a:spcPct val="0"/>
        </a:spcBef>
        <a:spcAft>
          <a:spcPct val="0"/>
        </a:spcAft>
        <a:defRPr sz="4000">
          <a:solidFill>
            <a:schemeClr val="bg2"/>
          </a:solidFill>
          <a:latin typeface="ArialMT" pitchFamily="34" charset="0"/>
          <a:ea typeface="ＭＳ Ｐゴシック" charset="-128"/>
        </a:defRPr>
      </a:lvl6pPr>
      <a:lvl7pPr marL="914400" algn="ctr" rtl="0" fontAlgn="base">
        <a:spcBef>
          <a:spcPct val="0"/>
        </a:spcBef>
        <a:spcAft>
          <a:spcPct val="0"/>
        </a:spcAft>
        <a:defRPr sz="4000">
          <a:solidFill>
            <a:schemeClr val="bg2"/>
          </a:solidFill>
          <a:latin typeface="ArialMT" pitchFamily="34" charset="0"/>
          <a:ea typeface="ＭＳ Ｐゴシック" charset="-128"/>
        </a:defRPr>
      </a:lvl7pPr>
      <a:lvl8pPr marL="1371600" algn="ctr" rtl="0" fontAlgn="base">
        <a:spcBef>
          <a:spcPct val="0"/>
        </a:spcBef>
        <a:spcAft>
          <a:spcPct val="0"/>
        </a:spcAft>
        <a:defRPr sz="4000">
          <a:solidFill>
            <a:schemeClr val="bg2"/>
          </a:solidFill>
          <a:latin typeface="ArialMT" pitchFamily="34" charset="0"/>
          <a:ea typeface="ＭＳ Ｐゴシック" charset="-128"/>
        </a:defRPr>
      </a:lvl8pPr>
      <a:lvl9pPr marL="1828800" algn="ctr" rtl="0" fontAlgn="base">
        <a:spcBef>
          <a:spcPct val="0"/>
        </a:spcBef>
        <a:spcAft>
          <a:spcPct val="0"/>
        </a:spcAft>
        <a:defRPr sz="4000">
          <a:solidFill>
            <a:schemeClr val="bg2"/>
          </a:solidFill>
          <a:latin typeface="ArialMT" pitchFamily="34" charset="0"/>
          <a:ea typeface="ＭＳ Ｐゴシック" charset="-128"/>
        </a:defRPr>
      </a:lvl9pPr>
    </p:titleStyle>
    <p:bodyStyle>
      <a:lvl1pPr marL="342900" indent="-342900" algn="l" rtl="0" eaLnBrk="0" fontAlgn="base" hangingPunct="0">
        <a:spcBef>
          <a:spcPct val="20000"/>
        </a:spcBef>
        <a:spcAft>
          <a:spcPct val="0"/>
        </a:spcAft>
        <a:buClrTx/>
        <a:buSzPct val="70000"/>
        <a:buFont typeface="Wingdings 2" pitchFamily="18" charset="2"/>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ClrTx/>
        <a:buSzPct val="70000"/>
        <a:buFont typeface="Wingdings" pitchFamily="2" charset="2"/>
        <a:buChar char="Ø"/>
        <a:defRPr sz="2400">
          <a:solidFill>
            <a:schemeClr val="bg2"/>
          </a:solidFill>
          <a:latin typeface="+mn-lt"/>
          <a:ea typeface="+mn-ea"/>
        </a:defRPr>
      </a:lvl2pPr>
      <a:lvl3pPr marL="1143000" indent="-228600" algn="l" rtl="0" eaLnBrk="0" fontAlgn="base" hangingPunct="0">
        <a:spcBef>
          <a:spcPct val="20000"/>
        </a:spcBef>
        <a:spcAft>
          <a:spcPct val="0"/>
        </a:spcAft>
        <a:buClrTx/>
        <a:buSzPct val="125000"/>
        <a:buChar char="•"/>
        <a:defRPr sz="2000">
          <a:solidFill>
            <a:schemeClr val="bg2"/>
          </a:solidFill>
          <a:latin typeface="+mn-lt"/>
          <a:ea typeface="+mn-ea"/>
        </a:defRPr>
      </a:lvl3pPr>
      <a:lvl4pPr marL="1600200" indent="-228600" algn="l" rtl="0" eaLnBrk="0" fontAlgn="base" hangingPunct="0">
        <a:spcBef>
          <a:spcPct val="20000"/>
        </a:spcBef>
        <a:spcAft>
          <a:spcPct val="0"/>
        </a:spcAft>
        <a:buClrTx/>
        <a:buSzPct val="70000"/>
        <a:buFont typeface="Wingdings 3" pitchFamily="18" charset="2"/>
        <a:buChar char=""/>
        <a:defRPr>
          <a:solidFill>
            <a:schemeClr val="bg2"/>
          </a:solidFill>
          <a:latin typeface="+mn-lt"/>
          <a:ea typeface="+mn-ea"/>
        </a:defRPr>
      </a:lvl4pPr>
      <a:lvl5pPr marL="2057400" indent="-228600" algn="l" rtl="0" eaLnBrk="0" fontAlgn="base" hangingPunct="0">
        <a:spcBef>
          <a:spcPct val="20000"/>
        </a:spcBef>
        <a:spcAft>
          <a:spcPct val="0"/>
        </a:spcAft>
        <a:buClrTx/>
        <a:buSzPct val="70000"/>
        <a:buFont typeface="Times New Roman" pitchFamily="18" charset="0"/>
        <a:buChar char="–"/>
        <a:defRPr sz="1600">
          <a:solidFill>
            <a:schemeClr val="bg2"/>
          </a:solidFill>
          <a:latin typeface="+mn-lt"/>
          <a:ea typeface="+mn-ea"/>
        </a:defRPr>
      </a:lvl5pPr>
      <a:lvl6pPr marL="25146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6pPr>
      <a:lvl7pPr marL="29718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7pPr>
      <a:lvl8pPr marL="34290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8pPr>
      <a:lvl9pPr marL="38862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85800" y="1641475"/>
            <a:ext cx="7772400" cy="4454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77325743"/>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dt="0"/>
  <p:txStyles>
    <p:titleStyle>
      <a:lvl1pPr algn="ctr" rtl="0" eaLnBrk="1" fontAlgn="base" hangingPunct="1">
        <a:spcBef>
          <a:spcPct val="0"/>
        </a:spcBef>
        <a:spcAft>
          <a:spcPct val="0"/>
        </a:spcAft>
        <a:defRPr sz="3600">
          <a:solidFill>
            <a:schemeClr val="bg2"/>
          </a:solidFill>
          <a:latin typeface="+mj-lt"/>
          <a:ea typeface="+mj-ea"/>
          <a:cs typeface="+mj-cs"/>
        </a:defRPr>
      </a:lvl1pPr>
      <a:lvl2pPr algn="ctr" rtl="0" eaLnBrk="1" fontAlgn="base" hangingPunct="1">
        <a:spcBef>
          <a:spcPct val="0"/>
        </a:spcBef>
        <a:spcAft>
          <a:spcPct val="0"/>
        </a:spcAft>
        <a:defRPr sz="3400">
          <a:solidFill>
            <a:schemeClr val="bg2"/>
          </a:solidFill>
          <a:latin typeface="ArialMT" pitchFamily="34" charset="0"/>
          <a:ea typeface="ＭＳ Ｐゴシック" charset="-128"/>
        </a:defRPr>
      </a:lvl2pPr>
      <a:lvl3pPr algn="ctr" rtl="0" eaLnBrk="1" fontAlgn="base" hangingPunct="1">
        <a:spcBef>
          <a:spcPct val="0"/>
        </a:spcBef>
        <a:spcAft>
          <a:spcPct val="0"/>
        </a:spcAft>
        <a:defRPr sz="3400">
          <a:solidFill>
            <a:schemeClr val="bg2"/>
          </a:solidFill>
          <a:latin typeface="ArialMT" pitchFamily="34" charset="0"/>
          <a:ea typeface="ＭＳ Ｐゴシック" charset="-128"/>
        </a:defRPr>
      </a:lvl3pPr>
      <a:lvl4pPr algn="ctr" rtl="0" eaLnBrk="1" fontAlgn="base" hangingPunct="1">
        <a:spcBef>
          <a:spcPct val="0"/>
        </a:spcBef>
        <a:spcAft>
          <a:spcPct val="0"/>
        </a:spcAft>
        <a:defRPr sz="3400">
          <a:solidFill>
            <a:schemeClr val="bg2"/>
          </a:solidFill>
          <a:latin typeface="ArialMT" pitchFamily="34" charset="0"/>
          <a:ea typeface="ＭＳ Ｐゴシック" charset="-128"/>
        </a:defRPr>
      </a:lvl4pPr>
      <a:lvl5pPr algn="ctr" rtl="0" eaLnBrk="1" fontAlgn="base" hangingPunct="1">
        <a:spcBef>
          <a:spcPct val="0"/>
        </a:spcBef>
        <a:spcAft>
          <a:spcPct val="0"/>
        </a:spcAft>
        <a:defRPr sz="3400">
          <a:solidFill>
            <a:schemeClr val="bg2"/>
          </a:solidFill>
          <a:latin typeface="ArialMT" pitchFamily="34" charset="0"/>
          <a:ea typeface="ＭＳ Ｐゴシック" charset="-128"/>
        </a:defRPr>
      </a:lvl5pPr>
      <a:lvl6pPr marL="457200" algn="ctr" rtl="0" eaLnBrk="1" fontAlgn="base" hangingPunct="1">
        <a:spcBef>
          <a:spcPct val="0"/>
        </a:spcBef>
        <a:spcAft>
          <a:spcPct val="0"/>
        </a:spcAft>
        <a:defRPr sz="4000">
          <a:solidFill>
            <a:schemeClr val="bg2"/>
          </a:solidFill>
          <a:latin typeface="ArialMT" pitchFamily="34" charset="0"/>
          <a:ea typeface="ＭＳ Ｐゴシック" charset="-128"/>
        </a:defRPr>
      </a:lvl6pPr>
      <a:lvl7pPr marL="914400" algn="ctr" rtl="0" eaLnBrk="1" fontAlgn="base" hangingPunct="1">
        <a:spcBef>
          <a:spcPct val="0"/>
        </a:spcBef>
        <a:spcAft>
          <a:spcPct val="0"/>
        </a:spcAft>
        <a:defRPr sz="4000">
          <a:solidFill>
            <a:schemeClr val="bg2"/>
          </a:solidFill>
          <a:latin typeface="ArialMT" pitchFamily="34" charset="0"/>
          <a:ea typeface="ＭＳ Ｐゴシック" charset="-128"/>
        </a:defRPr>
      </a:lvl7pPr>
      <a:lvl8pPr marL="1371600" algn="ctr" rtl="0" eaLnBrk="1" fontAlgn="base" hangingPunct="1">
        <a:spcBef>
          <a:spcPct val="0"/>
        </a:spcBef>
        <a:spcAft>
          <a:spcPct val="0"/>
        </a:spcAft>
        <a:defRPr sz="4000">
          <a:solidFill>
            <a:schemeClr val="bg2"/>
          </a:solidFill>
          <a:latin typeface="ArialMT" pitchFamily="34" charset="0"/>
          <a:ea typeface="ＭＳ Ｐゴシック" charset="-128"/>
        </a:defRPr>
      </a:lvl8pPr>
      <a:lvl9pPr marL="1828800" algn="ctr" rtl="0" eaLnBrk="1" fontAlgn="base" hangingPunct="1">
        <a:spcBef>
          <a:spcPct val="0"/>
        </a:spcBef>
        <a:spcAft>
          <a:spcPct val="0"/>
        </a:spcAft>
        <a:defRPr sz="4000">
          <a:solidFill>
            <a:schemeClr val="bg2"/>
          </a:solidFill>
          <a:latin typeface="ArialMT" pitchFamily="34" charset="0"/>
          <a:ea typeface="ＭＳ Ｐゴシック" charset="-128"/>
        </a:defRPr>
      </a:lvl9pPr>
    </p:titleStyle>
    <p:bodyStyle>
      <a:lvl1pPr marL="342900" indent="-342900" algn="l" rtl="0" eaLnBrk="1" fontAlgn="base" hangingPunct="1">
        <a:spcBef>
          <a:spcPct val="20000"/>
        </a:spcBef>
        <a:spcAft>
          <a:spcPct val="0"/>
        </a:spcAft>
        <a:buClr>
          <a:schemeClr val="bg1"/>
        </a:buClr>
        <a:buSzPct val="70000"/>
        <a:buFont typeface="Wingdings 2" pitchFamily="18" charset="2"/>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lr>
          <a:schemeClr val="bg1"/>
        </a:buClr>
        <a:buSzPct val="70000"/>
        <a:buFont typeface="Wingdings" pitchFamily="2" charset="2"/>
        <a:buChar char="Ø"/>
        <a:defRPr sz="2400">
          <a:solidFill>
            <a:schemeClr val="bg2"/>
          </a:solidFill>
          <a:latin typeface="+mn-lt"/>
          <a:ea typeface="+mn-ea"/>
        </a:defRPr>
      </a:lvl2pPr>
      <a:lvl3pPr marL="1143000" indent="-228600" algn="l" rtl="0" eaLnBrk="1" fontAlgn="base" hangingPunct="1">
        <a:spcBef>
          <a:spcPct val="20000"/>
        </a:spcBef>
        <a:spcAft>
          <a:spcPct val="0"/>
        </a:spcAft>
        <a:buClr>
          <a:schemeClr val="bg1"/>
        </a:buClr>
        <a:buSzPct val="125000"/>
        <a:buChar char="•"/>
        <a:defRPr sz="2000">
          <a:solidFill>
            <a:schemeClr val="bg2"/>
          </a:solidFill>
          <a:latin typeface="+mn-lt"/>
          <a:ea typeface="+mn-ea"/>
        </a:defRPr>
      </a:lvl3pPr>
      <a:lvl4pPr marL="1600200" indent="-228600" algn="l" rtl="0" eaLnBrk="1" fontAlgn="base" hangingPunct="1">
        <a:spcBef>
          <a:spcPct val="20000"/>
        </a:spcBef>
        <a:spcAft>
          <a:spcPct val="0"/>
        </a:spcAft>
        <a:buClr>
          <a:schemeClr val="bg1"/>
        </a:buClr>
        <a:buSzPct val="70000"/>
        <a:buFont typeface="Wingdings 3" pitchFamily="18" charset="2"/>
        <a:buChar char=""/>
        <a:defRPr>
          <a:solidFill>
            <a:schemeClr val="bg2"/>
          </a:solidFill>
          <a:latin typeface="+mn-lt"/>
          <a:ea typeface="+mn-ea"/>
        </a:defRPr>
      </a:lvl4pPr>
      <a:lvl5pPr marL="2057400" indent="-228600" algn="l" rtl="0" eaLnBrk="1" fontAlgn="base" hangingPunct="1">
        <a:spcBef>
          <a:spcPct val="20000"/>
        </a:spcBef>
        <a:spcAft>
          <a:spcPct val="0"/>
        </a:spcAft>
        <a:buClr>
          <a:schemeClr val="bg1"/>
        </a:buClr>
        <a:buSzPct val="70000"/>
        <a:buFont typeface="Times New Roman" pitchFamily="18" charset="0"/>
        <a:buChar char="–"/>
        <a:defRPr sz="1600">
          <a:solidFill>
            <a:schemeClr val="bg2"/>
          </a:solidFill>
          <a:latin typeface="+mn-lt"/>
          <a:ea typeface="+mn-ea"/>
        </a:defRPr>
      </a:lvl5pPr>
      <a:lvl6pPr marL="2514600" indent="-228600" algn="l" rtl="0" eaLnBrk="1" fontAlgn="base" hangingPunct="1">
        <a:spcBef>
          <a:spcPct val="20000"/>
        </a:spcBef>
        <a:spcAft>
          <a:spcPct val="0"/>
        </a:spcAft>
        <a:buClr>
          <a:schemeClr val="bg1"/>
        </a:buClr>
        <a:buFont typeface="Times New Roman" pitchFamily="18" charset="0"/>
        <a:buChar char="–"/>
        <a:defRPr sz="1600">
          <a:solidFill>
            <a:schemeClr val="bg2"/>
          </a:solidFill>
          <a:latin typeface="+mn-lt"/>
          <a:ea typeface="+mn-ea"/>
        </a:defRPr>
      </a:lvl6pPr>
      <a:lvl7pPr marL="2971800" indent="-228600" algn="l" rtl="0" eaLnBrk="1" fontAlgn="base" hangingPunct="1">
        <a:spcBef>
          <a:spcPct val="20000"/>
        </a:spcBef>
        <a:spcAft>
          <a:spcPct val="0"/>
        </a:spcAft>
        <a:buClr>
          <a:schemeClr val="bg1"/>
        </a:buClr>
        <a:buFont typeface="Times New Roman" pitchFamily="18" charset="0"/>
        <a:buChar char="–"/>
        <a:defRPr sz="1600">
          <a:solidFill>
            <a:schemeClr val="bg2"/>
          </a:solidFill>
          <a:latin typeface="+mn-lt"/>
          <a:ea typeface="+mn-ea"/>
        </a:defRPr>
      </a:lvl7pPr>
      <a:lvl8pPr marL="3429000" indent="-228600" algn="l" rtl="0" eaLnBrk="1" fontAlgn="base" hangingPunct="1">
        <a:spcBef>
          <a:spcPct val="20000"/>
        </a:spcBef>
        <a:spcAft>
          <a:spcPct val="0"/>
        </a:spcAft>
        <a:buClr>
          <a:schemeClr val="bg1"/>
        </a:buClr>
        <a:buFont typeface="Times New Roman" pitchFamily="18" charset="0"/>
        <a:buChar char="–"/>
        <a:defRPr sz="1600">
          <a:solidFill>
            <a:schemeClr val="bg2"/>
          </a:solidFill>
          <a:latin typeface="+mn-lt"/>
          <a:ea typeface="+mn-ea"/>
        </a:defRPr>
      </a:lvl8pPr>
      <a:lvl9pPr marL="3886200" indent="-228600" algn="l" rtl="0" eaLnBrk="1" fontAlgn="base" hangingPunct="1">
        <a:spcBef>
          <a:spcPct val="20000"/>
        </a:spcBef>
        <a:spcAft>
          <a:spcPct val="0"/>
        </a:spcAft>
        <a:buClr>
          <a:schemeClr val="bg1"/>
        </a:buClr>
        <a:buFont typeface="Times New Roman" pitchFamily="18" charset="0"/>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85800" y="1641475"/>
            <a:ext cx="7772400" cy="4454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34620498"/>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ctr" rtl="0" eaLnBrk="1" fontAlgn="base" hangingPunct="1">
        <a:spcBef>
          <a:spcPct val="0"/>
        </a:spcBef>
        <a:spcAft>
          <a:spcPct val="0"/>
        </a:spcAft>
        <a:defRPr sz="3600">
          <a:solidFill>
            <a:schemeClr val="bg2"/>
          </a:solidFill>
          <a:latin typeface="+mj-lt"/>
          <a:ea typeface="+mj-ea"/>
          <a:cs typeface="+mj-cs"/>
        </a:defRPr>
      </a:lvl1pPr>
      <a:lvl2pPr algn="ctr" rtl="0" eaLnBrk="1" fontAlgn="base" hangingPunct="1">
        <a:spcBef>
          <a:spcPct val="0"/>
        </a:spcBef>
        <a:spcAft>
          <a:spcPct val="0"/>
        </a:spcAft>
        <a:defRPr sz="3400">
          <a:solidFill>
            <a:schemeClr val="bg2"/>
          </a:solidFill>
          <a:latin typeface="ArialMT" pitchFamily="34" charset="0"/>
          <a:ea typeface="ＭＳ Ｐゴシック" charset="-128"/>
        </a:defRPr>
      </a:lvl2pPr>
      <a:lvl3pPr algn="ctr" rtl="0" eaLnBrk="1" fontAlgn="base" hangingPunct="1">
        <a:spcBef>
          <a:spcPct val="0"/>
        </a:spcBef>
        <a:spcAft>
          <a:spcPct val="0"/>
        </a:spcAft>
        <a:defRPr sz="3400">
          <a:solidFill>
            <a:schemeClr val="bg2"/>
          </a:solidFill>
          <a:latin typeface="ArialMT" pitchFamily="34" charset="0"/>
          <a:ea typeface="ＭＳ Ｐゴシック" charset="-128"/>
        </a:defRPr>
      </a:lvl3pPr>
      <a:lvl4pPr algn="ctr" rtl="0" eaLnBrk="1" fontAlgn="base" hangingPunct="1">
        <a:spcBef>
          <a:spcPct val="0"/>
        </a:spcBef>
        <a:spcAft>
          <a:spcPct val="0"/>
        </a:spcAft>
        <a:defRPr sz="3400">
          <a:solidFill>
            <a:schemeClr val="bg2"/>
          </a:solidFill>
          <a:latin typeface="ArialMT" pitchFamily="34" charset="0"/>
          <a:ea typeface="ＭＳ Ｐゴシック" charset="-128"/>
        </a:defRPr>
      </a:lvl4pPr>
      <a:lvl5pPr algn="ctr" rtl="0" eaLnBrk="1" fontAlgn="base" hangingPunct="1">
        <a:spcBef>
          <a:spcPct val="0"/>
        </a:spcBef>
        <a:spcAft>
          <a:spcPct val="0"/>
        </a:spcAft>
        <a:defRPr sz="3400">
          <a:solidFill>
            <a:schemeClr val="bg2"/>
          </a:solidFill>
          <a:latin typeface="ArialMT" pitchFamily="34" charset="0"/>
          <a:ea typeface="ＭＳ Ｐゴシック" charset="-128"/>
        </a:defRPr>
      </a:lvl5pPr>
      <a:lvl6pPr marL="457200" algn="ctr" rtl="0" eaLnBrk="1" fontAlgn="base" hangingPunct="1">
        <a:spcBef>
          <a:spcPct val="0"/>
        </a:spcBef>
        <a:spcAft>
          <a:spcPct val="0"/>
        </a:spcAft>
        <a:defRPr sz="4000">
          <a:solidFill>
            <a:schemeClr val="bg2"/>
          </a:solidFill>
          <a:latin typeface="ArialMT" pitchFamily="34" charset="0"/>
          <a:ea typeface="ＭＳ Ｐゴシック" charset="-128"/>
        </a:defRPr>
      </a:lvl6pPr>
      <a:lvl7pPr marL="914400" algn="ctr" rtl="0" eaLnBrk="1" fontAlgn="base" hangingPunct="1">
        <a:spcBef>
          <a:spcPct val="0"/>
        </a:spcBef>
        <a:spcAft>
          <a:spcPct val="0"/>
        </a:spcAft>
        <a:defRPr sz="4000">
          <a:solidFill>
            <a:schemeClr val="bg2"/>
          </a:solidFill>
          <a:latin typeface="ArialMT" pitchFamily="34" charset="0"/>
          <a:ea typeface="ＭＳ Ｐゴシック" charset="-128"/>
        </a:defRPr>
      </a:lvl7pPr>
      <a:lvl8pPr marL="1371600" algn="ctr" rtl="0" eaLnBrk="1" fontAlgn="base" hangingPunct="1">
        <a:spcBef>
          <a:spcPct val="0"/>
        </a:spcBef>
        <a:spcAft>
          <a:spcPct val="0"/>
        </a:spcAft>
        <a:defRPr sz="4000">
          <a:solidFill>
            <a:schemeClr val="bg2"/>
          </a:solidFill>
          <a:latin typeface="ArialMT" pitchFamily="34" charset="0"/>
          <a:ea typeface="ＭＳ Ｐゴシック" charset="-128"/>
        </a:defRPr>
      </a:lvl8pPr>
      <a:lvl9pPr marL="1828800" algn="ctr" rtl="0" eaLnBrk="1" fontAlgn="base" hangingPunct="1">
        <a:spcBef>
          <a:spcPct val="0"/>
        </a:spcBef>
        <a:spcAft>
          <a:spcPct val="0"/>
        </a:spcAft>
        <a:defRPr sz="4000">
          <a:solidFill>
            <a:schemeClr val="bg2"/>
          </a:solidFill>
          <a:latin typeface="ArialMT" pitchFamily="34" charset="0"/>
          <a:ea typeface="ＭＳ Ｐゴシック" charset="-128"/>
        </a:defRPr>
      </a:lvl9pPr>
    </p:titleStyle>
    <p:bodyStyle>
      <a:lvl1pPr marL="342900" indent="-342900" algn="l" rtl="0" eaLnBrk="1" fontAlgn="base" hangingPunct="1">
        <a:spcBef>
          <a:spcPct val="20000"/>
        </a:spcBef>
        <a:spcAft>
          <a:spcPct val="0"/>
        </a:spcAft>
        <a:buClr>
          <a:schemeClr val="bg1"/>
        </a:buClr>
        <a:buSzPct val="70000"/>
        <a:buFont typeface="Wingdings 2" pitchFamily="18" charset="2"/>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lr>
          <a:schemeClr val="bg1"/>
        </a:buClr>
        <a:buSzPct val="70000"/>
        <a:buFont typeface="Wingdings" pitchFamily="2" charset="2"/>
        <a:buChar char="Ø"/>
        <a:defRPr sz="2400">
          <a:solidFill>
            <a:schemeClr val="bg2"/>
          </a:solidFill>
          <a:latin typeface="+mn-lt"/>
          <a:ea typeface="+mn-ea"/>
        </a:defRPr>
      </a:lvl2pPr>
      <a:lvl3pPr marL="1143000" indent="-228600" algn="l" rtl="0" eaLnBrk="1" fontAlgn="base" hangingPunct="1">
        <a:spcBef>
          <a:spcPct val="20000"/>
        </a:spcBef>
        <a:spcAft>
          <a:spcPct val="0"/>
        </a:spcAft>
        <a:buClr>
          <a:schemeClr val="bg1"/>
        </a:buClr>
        <a:buSzPct val="125000"/>
        <a:buChar char="•"/>
        <a:defRPr sz="2000">
          <a:solidFill>
            <a:schemeClr val="bg2"/>
          </a:solidFill>
          <a:latin typeface="+mn-lt"/>
          <a:ea typeface="+mn-ea"/>
        </a:defRPr>
      </a:lvl3pPr>
      <a:lvl4pPr marL="1600200" indent="-228600" algn="l" rtl="0" eaLnBrk="1" fontAlgn="base" hangingPunct="1">
        <a:spcBef>
          <a:spcPct val="20000"/>
        </a:spcBef>
        <a:spcAft>
          <a:spcPct val="0"/>
        </a:spcAft>
        <a:buClr>
          <a:schemeClr val="bg1"/>
        </a:buClr>
        <a:buSzPct val="70000"/>
        <a:buFont typeface="Wingdings 3" pitchFamily="18" charset="2"/>
        <a:buChar char=""/>
        <a:defRPr>
          <a:solidFill>
            <a:schemeClr val="bg2"/>
          </a:solidFill>
          <a:latin typeface="+mn-lt"/>
          <a:ea typeface="+mn-ea"/>
        </a:defRPr>
      </a:lvl4pPr>
      <a:lvl5pPr marL="2057400" indent="-228600" algn="l" rtl="0" eaLnBrk="1" fontAlgn="base" hangingPunct="1">
        <a:spcBef>
          <a:spcPct val="20000"/>
        </a:spcBef>
        <a:spcAft>
          <a:spcPct val="0"/>
        </a:spcAft>
        <a:buClr>
          <a:schemeClr val="bg1"/>
        </a:buClr>
        <a:buSzPct val="70000"/>
        <a:buFont typeface="Times New Roman" pitchFamily="18" charset="0"/>
        <a:buChar char="–"/>
        <a:defRPr sz="1600">
          <a:solidFill>
            <a:schemeClr val="bg2"/>
          </a:solidFill>
          <a:latin typeface="+mn-lt"/>
          <a:ea typeface="+mn-ea"/>
        </a:defRPr>
      </a:lvl5pPr>
      <a:lvl6pPr marL="2514600" indent="-228600" algn="l" rtl="0" eaLnBrk="1" fontAlgn="base" hangingPunct="1">
        <a:spcBef>
          <a:spcPct val="20000"/>
        </a:spcBef>
        <a:spcAft>
          <a:spcPct val="0"/>
        </a:spcAft>
        <a:buClr>
          <a:schemeClr val="bg1"/>
        </a:buClr>
        <a:buFont typeface="Times New Roman" pitchFamily="18" charset="0"/>
        <a:buChar char="–"/>
        <a:defRPr sz="1600">
          <a:solidFill>
            <a:schemeClr val="bg2"/>
          </a:solidFill>
          <a:latin typeface="+mn-lt"/>
          <a:ea typeface="+mn-ea"/>
        </a:defRPr>
      </a:lvl6pPr>
      <a:lvl7pPr marL="2971800" indent="-228600" algn="l" rtl="0" eaLnBrk="1" fontAlgn="base" hangingPunct="1">
        <a:spcBef>
          <a:spcPct val="20000"/>
        </a:spcBef>
        <a:spcAft>
          <a:spcPct val="0"/>
        </a:spcAft>
        <a:buClr>
          <a:schemeClr val="bg1"/>
        </a:buClr>
        <a:buFont typeface="Times New Roman" pitchFamily="18" charset="0"/>
        <a:buChar char="–"/>
        <a:defRPr sz="1600">
          <a:solidFill>
            <a:schemeClr val="bg2"/>
          </a:solidFill>
          <a:latin typeface="+mn-lt"/>
          <a:ea typeface="+mn-ea"/>
        </a:defRPr>
      </a:lvl7pPr>
      <a:lvl8pPr marL="3429000" indent="-228600" algn="l" rtl="0" eaLnBrk="1" fontAlgn="base" hangingPunct="1">
        <a:spcBef>
          <a:spcPct val="20000"/>
        </a:spcBef>
        <a:spcAft>
          <a:spcPct val="0"/>
        </a:spcAft>
        <a:buClr>
          <a:schemeClr val="bg1"/>
        </a:buClr>
        <a:buFont typeface="Times New Roman" pitchFamily="18" charset="0"/>
        <a:buChar char="–"/>
        <a:defRPr sz="1600">
          <a:solidFill>
            <a:schemeClr val="bg2"/>
          </a:solidFill>
          <a:latin typeface="+mn-lt"/>
          <a:ea typeface="+mn-ea"/>
        </a:defRPr>
      </a:lvl8pPr>
      <a:lvl9pPr marL="3886200" indent="-228600" algn="l" rtl="0" eaLnBrk="1" fontAlgn="base" hangingPunct="1">
        <a:spcBef>
          <a:spcPct val="20000"/>
        </a:spcBef>
        <a:spcAft>
          <a:spcPct val="0"/>
        </a:spcAft>
        <a:buClr>
          <a:schemeClr val="bg1"/>
        </a:buClr>
        <a:buFont typeface="Times New Roman" pitchFamily="18" charset="0"/>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641475"/>
            <a:ext cx="7772400" cy="4454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Footer Placeholder 1"/>
          <p:cNvSpPr>
            <a:spLocks noGrp="1"/>
          </p:cNvSpPr>
          <p:nvPr>
            <p:ph type="ftr" sz="quarter" idx="3"/>
          </p:nvPr>
        </p:nvSpPr>
        <p:spPr>
          <a:xfrm>
            <a:off x="3028950" y="6356350"/>
            <a:ext cx="3086100" cy="365125"/>
          </a:xfrm>
          <a:prstGeom prst="rect">
            <a:avLst/>
          </a:prstGeom>
        </p:spPr>
        <p:txBody>
          <a:bodyPr/>
          <a:lstStyle>
            <a:lvl1pPr algn="ctr" rtl="0" fontAlgn="base">
              <a:spcBef>
                <a:spcPct val="0"/>
              </a:spcBef>
              <a:spcAft>
                <a:spcPct val="0"/>
              </a:spcAft>
              <a:defRPr lang="en-US" sz="1000" kern="1200" smtClean="0">
                <a:solidFill>
                  <a:schemeClr val="bg2"/>
                </a:solidFill>
                <a:latin typeface="Arial" charset="0"/>
                <a:ea typeface="ＭＳ Ｐゴシック" charset="-128"/>
                <a:cs typeface="Arial" charset="0"/>
              </a:defRPr>
            </a:lvl1pPr>
          </a:lstStyle>
          <a:p>
            <a:r>
              <a:rPr lang="en-IN"/>
              <a:t>Copyright © 2021, Elsevier Inc. All rights reserved.</a:t>
            </a:r>
          </a:p>
        </p:txBody>
      </p:sp>
      <p:sp>
        <p:nvSpPr>
          <p:cNvPr id="5" name="Slide Number Placeholder 2"/>
          <p:cNvSpPr>
            <a:spLocks noGrp="1"/>
          </p:cNvSpPr>
          <p:nvPr>
            <p:ph type="sldNum" sz="quarter" idx="4"/>
          </p:nvPr>
        </p:nvSpPr>
        <p:spPr>
          <a:xfrm>
            <a:off x="7715250" y="6359525"/>
            <a:ext cx="1327150" cy="476250"/>
          </a:xfrm>
          <a:prstGeom prst="rect">
            <a:avLst/>
          </a:prstGeom>
        </p:spPr>
        <p:txBody>
          <a:bodyPr/>
          <a:lstStyle>
            <a:lvl1pPr>
              <a:defRPr lang="en-GB" sz="1000" kern="1200" dirty="0" smtClean="0">
                <a:solidFill>
                  <a:schemeClr val="bg2"/>
                </a:solidFill>
                <a:latin typeface="Arial" panose="020B0604020202020204" pitchFamily="34" charset="0"/>
                <a:ea typeface="ＭＳ Ｐゴシック" charset="-128"/>
                <a:cs typeface="Arial" panose="020B0604020202020204" pitchFamily="34" charset="0"/>
              </a:defRPr>
            </a:lvl1pPr>
          </a:lstStyle>
          <a:p>
            <a:pPr algn="r">
              <a:defRPr/>
            </a:pPr>
            <a:r>
              <a:rPr lang="en-IN"/>
              <a:t> </a:t>
            </a:r>
            <a:fld id="{E234264E-8860-42A2-83C5-41782AA54ED9}" type="slidenum">
              <a:rPr lang="en-IN" smtClean="0"/>
              <a:pPr algn="r">
                <a:defRPr/>
              </a:pPr>
              <a:t>‹#›</a:t>
            </a:fld>
            <a:endParaRPr lang="en-IN"/>
          </a:p>
        </p:txBody>
      </p:sp>
    </p:spTree>
    <p:extLst>
      <p:ext uri="{BB962C8B-B14F-4D97-AF65-F5344CB8AC3E}">
        <p14:creationId xmlns:p14="http://schemas.microsoft.com/office/powerpoint/2010/main" xmlns="" val="783081845"/>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dt="0"/>
  <p:txStyles>
    <p:titleStyle>
      <a:lvl1pPr algn="ctr" rtl="0" eaLnBrk="0" fontAlgn="base" hangingPunct="0">
        <a:spcBef>
          <a:spcPct val="0"/>
        </a:spcBef>
        <a:spcAft>
          <a:spcPct val="0"/>
        </a:spcAft>
        <a:defRPr sz="3400">
          <a:solidFill>
            <a:schemeClr val="bg2"/>
          </a:solidFill>
          <a:latin typeface="+mj-lt"/>
          <a:ea typeface="+mj-ea"/>
          <a:cs typeface="+mj-cs"/>
        </a:defRPr>
      </a:lvl1pPr>
      <a:lvl2pPr algn="ctr" rtl="0" eaLnBrk="0" fontAlgn="base" hangingPunct="0">
        <a:spcBef>
          <a:spcPct val="0"/>
        </a:spcBef>
        <a:spcAft>
          <a:spcPct val="0"/>
        </a:spcAft>
        <a:defRPr sz="3400">
          <a:solidFill>
            <a:schemeClr val="bg2"/>
          </a:solidFill>
          <a:latin typeface="ArialMT" pitchFamily="34" charset="0"/>
          <a:ea typeface="ＭＳ Ｐゴシック" charset="-128"/>
        </a:defRPr>
      </a:lvl2pPr>
      <a:lvl3pPr algn="ctr" rtl="0" eaLnBrk="0" fontAlgn="base" hangingPunct="0">
        <a:spcBef>
          <a:spcPct val="0"/>
        </a:spcBef>
        <a:spcAft>
          <a:spcPct val="0"/>
        </a:spcAft>
        <a:defRPr sz="3400">
          <a:solidFill>
            <a:schemeClr val="bg2"/>
          </a:solidFill>
          <a:latin typeface="ArialMT" pitchFamily="34" charset="0"/>
          <a:ea typeface="ＭＳ Ｐゴシック" charset="-128"/>
        </a:defRPr>
      </a:lvl3pPr>
      <a:lvl4pPr algn="ctr" rtl="0" eaLnBrk="0" fontAlgn="base" hangingPunct="0">
        <a:spcBef>
          <a:spcPct val="0"/>
        </a:spcBef>
        <a:spcAft>
          <a:spcPct val="0"/>
        </a:spcAft>
        <a:defRPr sz="3400">
          <a:solidFill>
            <a:schemeClr val="bg2"/>
          </a:solidFill>
          <a:latin typeface="ArialMT" pitchFamily="34" charset="0"/>
          <a:ea typeface="ＭＳ Ｐゴシック" charset="-128"/>
        </a:defRPr>
      </a:lvl4pPr>
      <a:lvl5pPr algn="ctr" rtl="0" eaLnBrk="0" fontAlgn="base" hangingPunct="0">
        <a:spcBef>
          <a:spcPct val="0"/>
        </a:spcBef>
        <a:spcAft>
          <a:spcPct val="0"/>
        </a:spcAft>
        <a:defRPr sz="3400">
          <a:solidFill>
            <a:schemeClr val="bg2"/>
          </a:solidFill>
          <a:latin typeface="ArialMT" pitchFamily="34" charset="0"/>
          <a:ea typeface="ＭＳ Ｐゴシック" charset="-128"/>
        </a:defRPr>
      </a:lvl5pPr>
      <a:lvl6pPr marL="457200" algn="ctr" rtl="0" fontAlgn="base">
        <a:spcBef>
          <a:spcPct val="0"/>
        </a:spcBef>
        <a:spcAft>
          <a:spcPct val="0"/>
        </a:spcAft>
        <a:defRPr sz="4000">
          <a:solidFill>
            <a:schemeClr val="bg2"/>
          </a:solidFill>
          <a:latin typeface="ArialMT" pitchFamily="34" charset="0"/>
          <a:ea typeface="ＭＳ Ｐゴシック" charset="-128"/>
        </a:defRPr>
      </a:lvl6pPr>
      <a:lvl7pPr marL="914400" algn="ctr" rtl="0" fontAlgn="base">
        <a:spcBef>
          <a:spcPct val="0"/>
        </a:spcBef>
        <a:spcAft>
          <a:spcPct val="0"/>
        </a:spcAft>
        <a:defRPr sz="4000">
          <a:solidFill>
            <a:schemeClr val="bg2"/>
          </a:solidFill>
          <a:latin typeface="ArialMT" pitchFamily="34" charset="0"/>
          <a:ea typeface="ＭＳ Ｐゴシック" charset="-128"/>
        </a:defRPr>
      </a:lvl7pPr>
      <a:lvl8pPr marL="1371600" algn="ctr" rtl="0" fontAlgn="base">
        <a:spcBef>
          <a:spcPct val="0"/>
        </a:spcBef>
        <a:spcAft>
          <a:spcPct val="0"/>
        </a:spcAft>
        <a:defRPr sz="4000">
          <a:solidFill>
            <a:schemeClr val="bg2"/>
          </a:solidFill>
          <a:latin typeface="ArialMT" pitchFamily="34" charset="0"/>
          <a:ea typeface="ＭＳ Ｐゴシック" charset="-128"/>
        </a:defRPr>
      </a:lvl8pPr>
      <a:lvl9pPr marL="1828800" algn="ctr" rtl="0" fontAlgn="base">
        <a:spcBef>
          <a:spcPct val="0"/>
        </a:spcBef>
        <a:spcAft>
          <a:spcPct val="0"/>
        </a:spcAft>
        <a:defRPr sz="4000">
          <a:solidFill>
            <a:schemeClr val="bg2"/>
          </a:solidFill>
          <a:latin typeface="ArialMT" pitchFamily="34" charset="0"/>
          <a:ea typeface="ＭＳ Ｐゴシック" charset="-128"/>
        </a:defRPr>
      </a:lvl9pPr>
    </p:titleStyle>
    <p:bodyStyle>
      <a:lvl1pPr marL="342900" indent="-342900" algn="l" rtl="0" eaLnBrk="0" fontAlgn="base" hangingPunct="0">
        <a:spcBef>
          <a:spcPct val="20000"/>
        </a:spcBef>
        <a:spcAft>
          <a:spcPct val="0"/>
        </a:spcAft>
        <a:buClr>
          <a:schemeClr val="bg1"/>
        </a:buClr>
        <a:buSzPct val="70000"/>
        <a:buFont typeface="Wingdings 2" pitchFamily="18" charset="2"/>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bg1"/>
        </a:buClr>
        <a:buSzPct val="70000"/>
        <a:buFont typeface="Wingdings" pitchFamily="2" charset="2"/>
        <a:buChar char="Ø"/>
        <a:defRPr sz="2400">
          <a:solidFill>
            <a:schemeClr val="bg2"/>
          </a:solidFill>
          <a:latin typeface="+mn-lt"/>
          <a:ea typeface="+mn-ea"/>
        </a:defRPr>
      </a:lvl2pPr>
      <a:lvl3pPr marL="1143000" indent="-228600" algn="l" rtl="0" eaLnBrk="0" fontAlgn="base" hangingPunct="0">
        <a:spcBef>
          <a:spcPct val="20000"/>
        </a:spcBef>
        <a:spcAft>
          <a:spcPct val="0"/>
        </a:spcAft>
        <a:buClr>
          <a:schemeClr val="bg1"/>
        </a:buClr>
        <a:buSzPct val="125000"/>
        <a:buChar char="•"/>
        <a:defRPr sz="2000">
          <a:solidFill>
            <a:schemeClr val="bg2"/>
          </a:solidFill>
          <a:latin typeface="+mn-lt"/>
          <a:ea typeface="+mn-ea"/>
        </a:defRPr>
      </a:lvl3pPr>
      <a:lvl4pPr marL="1600200" indent="-228600" algn="l" rtl="0" eaLnBrk="0" fontAlgn="base" hangingPunct="0">
        <a:spcBef>
          <a:spcPct val="20000"/>
        </a:spcBef>
        <a:spcAft>
          <a:spcPct val="0"/>
        </a:spcAft>
        <a:buClr>
          <a:schemeClr val="bg1"/>
        </a:buClr>
        <a:buSzPct val="70000"/>
        <a:buFont typeface="Wingdings 3" pitchFamily="18" charset="2"/>
        <a:buChar char=""/>
        <a:defRPr>
          <a:solidFill>
            <a:schemeClr val="bg2"/>
          </a:solidFill>
          <a:latin typeface="+mn-lt"/>
          <a:ea typeface="+mn-ea"/>
        </a:defRPr>
      </a:lvl4pPr>
      <a:lvl5pPr marL="2057400" indent="-228600" algn="l" rtl="0" eaLnBrk="0" fontAlgn="base" hangingPunct="0">
        <a:spcBef>
          <a:spcPct val="20000"/>
        </a:spcBef>
        <a:spcAft>
          <a:spcPct val="0"/>
        </a:spcAft>
        <a:buClr>
          <a:schemeClr val="bg1"/>
        </a:buClr>
        <a:buSzPct val="70000"/>
        <a:buFont typeface="Times New Roman" pitchFamily="18" charset="0"/>
        <a:buChar char="–"/>
        <a:defRPr sz="1600">
          <a:solidFill>
            <a:schemeClr val="bg2"/>
          </a:solidFill>
          <a:latin typeface="+mn-lt"/>
          <a:ea typeface="+mn-ea"/>
        </a:defRPr>
      </a:lvl5pPr>
      <a:lvl6pPr marL="25146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6pPr>
      <a:lvl7pPr marL="29718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7pPr>
      <a:lvl8pPr marL="34290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8pPr>
      <a:lvl9pPr marL="38862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image" Target="../media/image9.png"/><Relationship Id="rId4" Type="http://schemas.openxmlformats.org/officeDocument/2006/relationships/hyperlink" Target="https://libraries.wichita.edu/c.php?g=119943&amp;p=381440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7.jpeg"/><Relationship Id="rId7" Type="http://schemas.openxmlformats.org/officeDocument/2006/relationships/hyperlink" Target="http://libguides.gwumc.edu/c.php?g=27738&amp;p=183884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7.jpeg"/><Relationship Id="rId7" Type="http://schemas.openxmlformats.org/officeDocument/2006/relationships/hyperlink" Target="https://en.wikipedia.org/wiki/Scientific_metho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edelweisspublications.com/keyword/48/1917/Biomedical-technolo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creativecommons.org/licenses/by/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fabiusmaximus.com/2012/12/31/internet-communities-47427"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7.jpeg"/><Relationship Id="rId7" Type="http://schemas.openxmlformats.org/officeDocument/2006/relationships/hyperlink" Target="https://technofaq.org/posts/2017/11/how-digital-and-health-insurance-go-hand-in-han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pubmed.ncbi.nlm.nih.gov/162194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9B347087-DEE1-4F23-8486-A2690AA195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44BB81AE-EE4A-4AA4-8941-104B6C943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4603" y="488137"/>
            <a:ext cx="842058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6" name="Picture 6">
            <a:extLst>
              <a:ext uri="{FF2B5EF4-FFF2-40B4-BE49-F238E27FC236}">
                <a16:creationId xmlns:a16="http://schemas.microsoft.com/office/drawing/2014/main" xmlns="" id="{E862BE06-7EE3-8016-1F00-12590CF1A4B3}"/>
              </a:ext>
            </a:extLst>
          </p:cNvPr>
          <p:cNvPicPr>
            <a:picLocks noChangeAspect="1"/>
          </p:cNvPicPr>
          <p:nvPr/>
        </p:nvPicPr>
        <p:blipFill rotWithShape="1">
          <a:blip r:embed="rId3">
            <a:alphaModFix amt="50000"/>
            <a:extLst>
              <a:ext uri="{837473B0-CC2E-450A-ABE3-18F120FF3D39}">
                <a1611:picAttrSrcUrl xmlns:a1611="http://schemas.microsoft.com/office/drawing/2016/11/main" xmlns="" r:id="rId4"/>
              </a:ext>
            </a:extLst>
          </a:blip>
          <a:srcRect l="25050" r="19488" b="1"/>
          <a:stretch/>
        </p:blipFill>
        <p:spPr>
          <a:xfrm>
            <a:off x="364603" y="488137"/>
            <a:ext cx="8420582" cy="5883295"/>
          </a:xfrm>
          <a:prstGeom prst="rect">
            <a:avLst/>
          </a:prstGeom>
        </p:spPr>
      </p:pic>
      <p:cxnSp>
        <p:nvCxnSpPr>
          <p:cNvPr id="33" name="Straight Connector 32">
            <a:extLst>
              <a:ext uri="{FF2B5EF4-FFF2-40B4-BE49-F238E27FC236}">
                <a16:creationId xmlns:a16="http://schemas.microsoft.com/office/drawing/2014/main" xmlns="" id="{4AA791FC-1AEF-4561-93B5-6B9E981BBB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65960" y="3594428"/>
            <a:ext cx="52120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xmlns="" id="{AAA2202F-2A68-464D-8E53-CEBE9303D8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009" y="609600"/>
            <a:ext cx="82296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37" name="Group 36">
            <a:extLst>
              <a:ext uri="{FF2B5EF4-FFF2-40B4-BE49-F238E27FC236}">
                <a16:creationId xmlns:a16="http://schemas.microsoft.com/office/drawing/2014/main" xmlns="" id="{5B129734-DF6D-46B8-A0E0-4F178B3AD2F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8956"/>
            <a:ext cx="9176000" cy="658368"/>
            <a:chOff x="-18288" y="3128956"/>
            <a:chExt cx="12234672" cy="658368"/>
          </a:xfrm>
        </p:grpSpPr>
        <p:sp useBgFill="1">
          <p:nvSpPr>
            <p:cNvPr id="38" name="Rounded Rectangle 21">
              <a:extLst>
                <a:ext uri="{FF2B5EF4-FFF2-40B4-BE49-F238E27FC236}">
                  <a16:creationId xmlns:a16="http://schemas.microsoft.com/office/drawing/2014/main" xmlns="" id="{6A986578-4991-4E9B-94B7-056F6B09B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9" name="Picture 38">
              <a:extLst>
                <a:ext uri="{FF2B5EF4-FFF2-40B4-BE49-F238E27FC236}">
                  <a16:creationId xmlns:a16="http://schemas.microsoft.com/office/drawing/2014/main" xmlns="" id="{257D0097-ACF2-46A6-804C-C5D55A188FE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a:stretch/>
          </p:blipFill>
          <p:spPr>
            <a:xfrm>
              <a:off x="-18288" y="3154680"/>
              <a:ext cx="777240" cy="606425"/>
            </a:xfrm>
            <a:prstGeom prst="rect">
              <a:avLst/>
            </a:prstGeom>
          </p:spPr>
        </p:pic>
        <p:sp useBgFill="1">
          <p:nvSpPr>
            <p:cNvPr id="40" name="Rounded Rectangle 27">
              <a:extLst>
                <a:ext uri="{FF2B5EF4-FFF2-40B4-BE49-F238E27FC236}">
                  <a16:creationId xmlns:a16="http://schemas.microsoft.com/office/drawing/2014/main" xmlns="" id="{A71DA5EB-109A-4C2F-A093-7E5F6490B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1" name="Picture 40">
              <a:extLst>
                <a:ext uri="{FF2B5EF4-FFF2-40B4-BE49-F238E27FC236}">
                  <a16:creationId xmlns:a16="http://schemas.microsoft.com/office/drawing/2014/main" xmlns="" id="{DA85B8CE-EB01-4DD0-8B39-D413503D772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a:stretch/>
          </p:blipFill>
          <p:spPr>
            <a:xfrm flipH="1">
              <a:off x="11439144" y="3154680"/>
              <a:ext cx="777240" cy="606425"/>
            </a:xfrm>
            <a:prstGeom prst="rect">
              <a:avLst/>
            </a:prstGeom>
          </p:spPr>
        </p:pic>
      </p:grpSp>
      <p:sp>
        <p:nvSpPr>
          <p:cNvPr id="2" name="Title 1">
            <a:extLst>
              <a:ext uri="{FF2B5EF4-FFF2-40B4-BE49-F238E27FC236}">
                <a16:creationId xmlns:a16="http://schemas.microsoft.com/office/drawing/2014/main" xmlns="" id="{11714414-4774-139E-5E36-F2FE9D3605B3}"/>
              </a:ext>
            </a:extLst>
          </p:cNvPr>
          <p:cNvSpPr>
            <a:spLocks noGrp="1"/>
          </p:cNvSpPr>
          <p:nvPr>
            <p:ph type="ctrTitle"/>
          </p:nvPr>
        </p:nvSpPr>
        <p:spPr>
          <a:xfrm>
            <a:off x="1668302" y="1113698"/>
            <a:ext cx="6172200" cy="2345264"/>
          </a:xfrm>
        </p:spPr>
        <p:txBody>
          <a:bodyPr>
            <a:normAutofit/>
          </a:bodyPr>
          <a:lstStyle/>
          <a:p>
            <a:pPr>
              <a:lnSpc>
                <a:spcPct val="90000"/>
              </a:lnSpc>
            </a:pPr>
            <a:r>
              <a:rPr lang="en-US" sz="4400">
                <a:solidFill>
                  <a:schemeClr val="bg1"/>
                </a:solidFill>
              </a:rPr>
              <a:t>Evidence- Based Practice and Quality Improvement in Nursing Care</a:t>
            </a:r>
          </a:p>
        </p:txBody>
      </p:sp>
      <p:sp>
        <p:nvSpPr>
          <p:cNvPr id="3" name="Subtitle 2">
            <a:extLst>
              <a:ext uri="{FF2B5EF4-FFF2-40B4-BE49-F238E27FC236}">
                <a16:creationId xmlns:a16="http://schemas.microsoft.com/office/drawing/2014/main" xmlns="" id="{9D56663D-BC29-F612-BF41-17CAAC11ADE4}"/>
              </a:ext>
            </a:extLst>
          </p:cNvPr>
          <p:cNvSpPr>
            <a:spLocks noGrp="1"/>
          </p:cNvSpPr>
          <p:nvPr>
            <p:ph type="subTitle" idx="1"/>
          </p:nvPr>
        </p:nvSpPr>
        <p:spPr>
          <a:xfrm>
            <a:off x="1839752" y="3729894"/>
            <a:ext cx="5829300" cy="1320802"/>
          </a:xfrm>
        </p:spPr>
        <p:txBody>
          <a:bodyPr>
            <a:normAutofit/>
          </a:bodyPr>
          <a:lstStyle/>
          <a:p>
            <a:r>
              <a:rPr lang="en-US">
                <a:solidFill>
                  <a:schemeClr val="bg1"/>
                </a:solidFill>
              </a:rPr>
              <a:t>Jennifer Schulz, BSN, RN</a:t>
            </a:r>
          </a:p>
        </p:txBody>
      </p:sp>
      <p:sp>
        <p:nvSpPr>
          <p:cNvPr id="4" name="Footer Placeholder 3">
            <a:extLst>
              <a:ext uri="{FF2B5EF4-FFF2-40B4-BE49-F238E27FC236}">
                <a16:creationId xmlns:a16="http://schemas.microsoft.com/office/drawing/2014/main" xmlns="" id="{BD7B440B-635C-684A-5BBD-4AFA4461EA92}"/>
              </a:ext>
            </a:extLst>
          </p:cNvPr>
          <p:cNvSpPr>
            <a:spLocks noGrp="1"/>
          </p:cNvSpPr>
          <p:nvPr>
            <p:ph type="ftr" sz="quarter" idx="11"/>
          </p:nvPr>
        </p:nvSpPr>
        <p:spPr>
          <a:xfrm>
            <a:off x="973836" y="5971032"/>
            <a:ext cx="4457700" cy="279400"/>
          </a:xfrm>
        </p:spPr>
        <p:txBody>
          <a:bodyPr>
            <a:normAutofit/>
          </a:bodyPr>
          <a:lstStyle/>
          <a:p>
            <a:pPr>
              <a:spcAft>
                <a:spcPts val="600"/>
              </a:spcAft>
            </a:pPr>
            <a:r>
              <a:rPr lang="en-US" sz="900">
                <a:solidFill>
                  <a:prstClr val="white"/>
                </a:solidFill>
                <a:ea typeface="ＭＳ Ｐゴシック" charset="-128"/>
                <a:cs typeface="Arial" charset="0"/>
              </a:rPr>
              <a:t>Copyright © 2021, Elsevier Inc. All rights reserved.</a:t>
            </a:r>
          </a:p>
        </p:txBody>
      </p:sp>
      <p:sp>
        <p:nvSpPr>
          <p:cNvPr id="5" name="Slide Number Placeholder 4">
            <a:extLst>
              <a:ext uri="{FF2B5EF4-FFF2-40B4-BE49-F238E27FC236}">
                <a16:creationId xmlns:a16="http://schemas.microsoft.com/office/drawing/2014/main" xmlns="" id="{07C7759C-C7E7-1940-46DA-BFCA1FD60C18}"/>
              </a:ext>
            </a:extLst>
          </p:cNvPr>
          <p:cNvSpPr>
            <a:spLocks noGrp="1"/>
          </p:cNvSpPr>
          <p:nvPr>
            <p:ph type="sldNum" sz="quarter" idx="12"/>
          </p:nvPr>
        </p:nvSpPr>
        <p:spPr>
          <a:xfrm>
            <a:off x="7763256" y="5971032"/>
            <a:ext cx="413375" cy="279400"/>
          </a:xfrm>
        </p:spPr>
        <p:txBody>
          <a:bodyPr>
            <a:normAutofit/>
          </a:bodyPr>
          <a:lstStyle/>
          <a:p>
            <a:pPr>
              <a:spcAft>
                <a:spcPts val="600"/>
              </a:spcAft>
              <a:defRPr/>
            </a:pPr>
            <a:r>
              <a:rPr lang="en-IN" sz="900">
                <a:solidFill>
                  <a:prstClr val="white"/>
                </a:solidFill>
              </a:rPr>
              <a:t> </a:t>
            </a:r>
            <a:fld id="{E234264E-8860-42A2-83C5-41782AA54ED9}" type="slidenum">
              <a:rPr lang="en-IN" sz="900">
                <a:solidFill>
                  <a:prstClr val="white"/>
                </a:solidFill>
              </a:rPr>
              <a:pPr>
                <a:spcAft>
                  <a:spcPts val="600"/>
                </a:spcAft>
                <a:defRPr/>
              </a:pPr>
              <a:t>1</a:t>
            </a:fld>
            <a:endParaRPr lang="en-IN" sz="900">
              <a:solidFill>
                <a:prstClr val="white"/>
              </a:solidFill>
            </a:endParaRPr>
          </a:p>
        </p:txBody>
      </p:sp>
      <p:sp>
        <p:nvSpPr>
          <p:cNvPr id="7" name="TextBox 6">
            <a:extLst>
              <a:ext uri="{FF2B5EF4-FFF2-40B4-BE49-F238E27FC236}">
                <a16:creationId xmlns:a16="http://schemas.microsoft.com/office/drawing/2014/main" xmlns="" id="{E8F0EB11-1E0A-2128-CC20-394531DABC13}"/>
              </a:ext>
            </a:extLst>
          </p:cNvPr>
          <p:cNvSpPr txBox="1"/>
          <p:nvPr/>
        </p:nvSpPr>
        <p:spPr>
          <a:xfrm>
            <a:off x="6297004" y="6171377"/>
            <a:ext cx="2488181"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hlinkClick r:id="rId4">
                  <a:extLst>
                    <a:ext uri="{A12FA001-AC4F-418D-AE19-62706E023703}">
                      <ahyp:hlinkClr xmlns:ahyp="http://schemas.microsoft.com/office/drawing/2018/hyperlinkcolor" xmlns="" val="tx"/>
                    </a:ext>
                  </a:extLst>
                </a:hlinkClick>
              </a:rPr>
              <a:t>This Photo</a:t>
            </a:r>
            <a:r>
              <a:rPr lang="en-US" sz="700">
                <a:solidFill>
                  <a:srgbClr val="FFFFFF"/>
                </a:solidFill>
                <a:latin typeface="+mn-lt"/>
                <a:ea typeface="+mn-ea"/>
              </a:rPr>
              <a:t> by Unknown author is licensed under </a:t>
            </a:r>
            <a:r>
              <a:rPr lang="en-US" sz="700">
                <a:solidFill>
                  <a:srgbClr val="FFFFFF"/>
                </a:solidFill>
                <a:latin typeface="+mn-lt"/>
                <a:ea typeface="+mn-ea"/>
                <a:hlinkClick r:id="rId6">
                  <a:extLst>
                    <a:ext uri="{A12FA001-AC4F-418D-AE19-62706E023703}">
                      <ahyp:hlinkClr xmlns:ahyp="http://schemas.microsoft.com/office/drawing/2018/hyperlinkcolor" xmlns="" val="tx"/>
                    </a:ext>
                  </a:extLst>
                </a:hlinkClick>
              </a:rPr>
              <a:t>CC BY-SA-NC</a:t>
            </a:r>
            <a:r>
              <a:rPr lang="en-US" sz="700">
                <a:solidFill>
                  <a:srgbClr val="FFFFFF"/>
                </a:solidFill>
                <a:latin typeface="+mn-lt"/>
                <a:ea typeface="+mn-ea"/>
              </a:rPr>
              <a:t>.</a:t>
            </a:r>
          </a:p>
        </p:txBody>
      </p:sp>
    </p:spTree>
    <p:extLst>
      <p:ext uri="{BB962C8B-B14F-4D97-AF65-F5344CB8AC3E}">
        <p14:creationId xmlns:p14="http://schemas.microsoft.com/office/powerpoint/2010/main" xmlns="" val="7110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CBF20-71FE-FC75-03DD-DE2BFB1A9AE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ABC5E98-0122-D731-23B8-37402CEA2092}"/>
              </a:ext>
            </a:extLst>
          </p:cNvPr>
          <p:cNvPicPr>
            <a:picLocks noGrp="1" noChangeAspect="1"/>
          </p:cNvPicPr>
          <p:nvPr>
            <p:ph idx="1"/>
          </p:nvPr>
        </p:nvPicPr>
        <p:blipFill>
          <a:blip r:embed="rId2"/>
          <a:stretch>
            <a:fillRect/>
          </a:stretch>
        </p:blipFill>
        <p:spPr>
          <a:xfrm>
            <a:off x="717891" y="701607"/>
            <a:ext cx="7716686" cy="4984789"/>
          </a:xfrm>
        </p:spPr>
      </p:pic>
    </p:spTree>
    <p:extLst>
      <p:ext uri="{BB962C8B-B14F-4D97-AF65-F5344CB8AC3E}">
        <p14:creationId xmlns:p14="http://schemas.microsoft.com/office/powerpoint/2010/main" xmlns="" val="234887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963021" name="Rectangle 143">
            <a:extLst>
              <a:ext uri="{FF2B5EF4-FFF2-40B4-BE49-F238E27FC236}">
                <a16:creationId xmlns:a16="http://schemas.microsoft.com/office/drawing/2014/main" xmlns="" id="{7E61F402-3445-458A-9A2B-D28FD2883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3022" name="Group 145">
            <a:extLst>
              <a:ext uri="{FF2B5EF4-FFF2-40B4-BE49-F238E27FC236}">
                <a16:creationId xmlns:a16="http://schemas.microsoft.com/office/drawing/2014/main" xmlns="" id="{A673C096-95AE-4644-B76C-1DF1B667DC4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147" name="Picture 146">
              <a:extLst>
                <a:ext uri="{FF2B5EF4-FFF2-40B4-BE49-F238E27FC236}">
                  <a16:creationId xmlns:a16="http://schemas.microsoft.com/office/drawing/2014/main" xmlns="" id="{77A91835-418B-4867-87D7-1376A57F3F7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48" name="Rectangle 147">
              <a:extLst>
                <a:ext uri="{FF2B5EF4-FFF2-40B4-BE49-F238E27FC236}">
                  <a16:creationId xmlns:a16="http://schemas.microsoft.com/office/drawing/2014/main" xmlns="" id="{65B511A1-E0EC-49FE-8068-9DA29CD00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9" name="Picture 148">
              <a:extLst>
                <a:ext uri="{FF2B5EF4-FFF2-40B4-BE49-F238E27FC236}">
                  <a16:creationId xmlns:a16="http://schemas.microsoft.com/office/drawing/2014/main" xmlns="" id="{4A61BC5F-ADA4-4DBA-9C6B-E17E0B82EC5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50" name="Picture 149">
              <a:extLst>
                <a:ext uri="{FF2B5EF4-FFF2-40B4-BE49-F238E27FC236}">
                  <a16:creationId xmlns:a16="http://schemas.microsoft.com/office/drawing/2014/main" xmlns="" id="{1CE6F7D2-ACED-47D2-BEFD-FB26F75374A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1963014" name="Rectangle 6"/>
          <p:cNvSpPr>
            <a:spLocks noGrp="1" noChangeArrowheads="1"/>
          </p:cNvSpPr>
          <p:nvPr>
            <p:ph type="title"/>
          </p:nvPr>
        </p:nvSpPr>
        <p:spPr>
          <a:xfrm>
            <a:off x="971551" y="982132"/>
            <a:ext cx="2745042" cy="1325373"/>
          </a:xfrm>
        </p:spPr>
        <p:txBody>
          <a:bodyPr anchor="b">
            <a:normAutofit/>
          </a:bodyPr>
          <a:lstStyle/>
          <a:p>
            <a:r>
              <a:rPr lang="en-US" sz="2400">
                <a:solidFill>
                  <a:srgbClr val="262626"/>
                </a:solidFill>
              </a:rPr>
              <a:t>Definition</a:t>
            </a:r>
            <a:br>
              <a:rPr lang="en-US" sz="2400">
                <a:solidFill>
                  <a:srgbClr val="262626"/>
                </a:solidFill>
              </a:rPr>
            </a:br>
            <a:endParaRPr lang="en-US" sz="2400">
              <a:solidFill>
                <a:srgbClr val="262626"/>
              </a:solidFill>
            </a:endParaRPr>
          </a:p>
        </p:txBody>
      </p:sp>
      <p:cxnSp>
        <p:nvCxnSpPr>
          <p:cNvPr id="152" name="Straight Connector 151">
            <a:extLst>
              <a:ext uri="{FF2B5EF4-FFF2-40B4-BE49-F238E27FC236}">
                <a16:creationId xmlns:a16="http://schemas.microsoft.com/office/drawing/2014/main" xmlns="" id="{2BE880E9-2B86-4CDB-B5B7-308745CDD1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sp>
        <p:nvSpPr>
          <p:cNvPr id="1963015" name="Rectangle 7"/>
          <p:cNvSpPr>
            <a:spLocks noGrp="1" noChangeArrowheads="1"/>
          </p:cNvSpPr>
          <p:nvPr>
            <p:ph idx="1"/>
          </p:nvPr>
        </p:nvSpPr>
        <p:spPr>
          <a:xfrm>
            <a:off x="379323" y="2280571"/>
            <a:ext cx="3550472" cy="3595297"/>
          </a:xfrm>
        </p:spPr>
        <p:txBody>
          <a:bodyPr vert="horz" lIns="91440" tIns="45720" rIns="91440" bIns="45720" rtlCol="0" anchor="t">
            <a:noAutofit/>
          </a:bodyPr>
          <a:lstStyle/>
          <a:p>
            <a:pPr marL="0" lvl="0" indent="0" algn="ctr">
              <a:lnSpc>
                <a:spcPct val="90000"/>
              </a:lnSpc>
              <a:buNone/>
            </a:pPr>
            <a:endParaRPr lang="en-US" sz="1000">
              <a:solidFill>
                <a:srgbClr val="262626"/>
              </a:solidFill>
            </a:endParaRPr>
          </a:p>
          <a:p>
            <a:pPr marL="457200" lvl="1" indent="0">
              <a:lnSpc>
                <a:spcPct val="90000"/>
              </a:lnSpc>
              <a:buNone/>
            </a:pPr>
            <a:r>
              <a:rPr lang="en-GB" sz="1400" dirty="0">
                <a:solidFill>
                  <a:srgbClr val="262626"/>
                </a:solidFill>
              </a:rPr>
              <a:t>“The conscientious, explicit, and judicious use of theory-derived, research-based information in making decisions about care delivery to individuals or groups of patients and in consideration of individual needs and preferences.” (Ingersoll, 2000)</a:t>
            </a:r>
          </a:p>
          <a:p>
            <a:pPr marL="457200" lvl="1" indent="0">
              <a:lnSpc>
                <a:spcPct val="90000"/>
              </a:lnSpc>
              <a:buNone/>
            </a:pPr>
            <a:r>
              <a:rPr lang="en-GB" sz="1400" dirty="0">
                <a:solidFill>
                  <a:srgbClr val="262626"/>
                </a:solidFill>
              </a:rPr>
              <a:t>“An ongoing process by which evidence, nursing theory, and the practitioners' clinical expertise are critically evaluated and considered, in conjunction with patient involvement, to provide delivery of optimum nursing care for the individual.” (Scott, 2009)</a:t>
            </a:r>
          </a:p>
          <a:p>
            <a:pPr marL="457200" lvl="1" indent="0">
              <a:lnSpc>
                <a:spcPct val="90000"/>
              </a:lnSpc>
              <a:buNone/>
            </a:pPr>
            <a:r>
              <a:rPr lang="en-GB" sz="1400" dirty="0">
                <a:solidFill>
                  <a:srgbClr val="262626"/>
                </a:solidFill>
              </a:rPr>
              <a:t>Use of evidence to guide practice while considering patient involvement</a:t>
            </a:r>
            <a:endParaRPr lang="en-US" sz="1400" dirty="0">
              <a:solidFill>
                <a:srgbClr val="262626"/>
              </a:solidFill>
            </a:endParaRPr>
          </a:p>
        </p:txBody>
      </p:sp>
      <p:pic>
        <p:nvPicPr>
          <p:cNvPr id="5" name="Picture 5" descr="Diagram, venn diagram&#10;&#10;Description automatically generated">
            <a:extLst>
              <a:ext uri="{FF2B5EF4-FFF2-40B4-BE49-F238E27FC236}">
                <a16:creationId xmlns:a16="http://schemas.microsoft.com/office/drawing/2014/main" xmlns="" id="{95FA6F07-F59B-1CBB-1821-73167F363F16}"/>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265359" y="1795955"/>
            <a:ext cx="4102099" cy="3076574"/>
          </a:xfrm>
          <a:prstGeom prst="rect">
            <a:avLst/>
          </a:prstGeom>
          <a:ln w="57150" cmpd="thickThin">
            <a:solidFill>
              <a:srgbClr val="7F7F7F"/>
            </a:solidFill>
            <a:miter lim="800000"/>
          </a:ln>
        </p:spPr>
      </p:pic>
      <p:sp>
        <p:nvSpPr>
          <p:cNvPr id="2" name="Footer Placeholder 1"/>
          <p:cNvSpPr>
            <a:spLocks noGrp="1"/>
          </p:cNvSpPr>
          <p:nvPr>
            <p:ph type="ftr" sz="quarter" idx="11"/>
          </p:nvPr>
        </p:nvSpPr>
        <p:spPr>
          <a:xfrm>
            <a:off x="971550" y="5969000"/>
            <a:ext cx="5479425" cy="279400"/>
          </a:xfrm>
          <a:prstGeom prst="rect">
            <a:avLst/>
          </a:prstGeo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Arial" charset="0"/>
                <a:ea typeface="ＭＳ Ｐゴシック" charset="-128"/>
                <a:cs typeface="Arial" charset="0"/>
              </a:rPr>
              <a:t>Copyright © 2021, Elsevier Inc. All rights reserved.</a:t>
            </a:r>
          </a:p>
        </p:txBody>
      </p:sp>
      <p:sp>
        <p:nvSpPr>
          <p:cNvPr id="4" name="Slide Number Placeholder 3"/>
          <p:cNvSpPr>
            <a:spLocks noGrp="1"/>
          </p:cNvSpPr>
          <p:nvPr>
            <p:ph type="sldNum" sz="quarter" idx="12"/>
          </p:nvPr>
        </p:nvSpPr>
        <p:spPr>
          <a:xfrm>
            <a:off x="7765425" y="5969000"/>
            <a:ext cx="407023" cy="279400"/>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IN"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fld id="{E234264E-8860-42A2-83C5-41782AA54ED9}" type="slidenum">
              <a:rPr kumimoji="0" lang="en-IN"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pPr marL="0" marR="0" lvl="0" indent="0" defTabSz="914400" rtl="0" eaLnBrk="1" fontAlgn="base" latinLnBrk="0" hangingPunct="1">
                <a:spcBef>
                  <a:spcPct val="0"/>
                </a:spcBef>
                <a:spcAft>
                  <a:spcPts val="600"/>
                </a:spcAft>
                <a:buClrTx/>
                <a:buSzTx/>
                <a:buFontTx/>
                <a:buNone/>
                <a:tabLst/>
                <a:defRPr/>
              </a:pPr>
              <a:t>2</a:t>
            </a:fld>
            <a:endParaRPr kumimoji="0" lang="en-IN"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6" name="TextBox 5">
            <a:extLst>
              <a:ext uri="{FF2B5EF4-FFF2-40B4-BE49-F238E27FC236}">
                <a16:creationId xmlns:a16="http://schemas.microsoft.com/office/drawing/2014/main" xmlns="" id="{4FF21362-7DAA-6A81-60F6-673887FD6EC2}"/>
              </a:ext>
            </a:extLst>
          </p:cNvPr>
          <p:cNvSpPr txBox="1"/>
          <p:nvPr/>
        </p:nvSpPr>
        <p:spPr>
          <a:xfrm>
            <a:off x="5644256" y="4767230"/>
            <a:ext cx="2521844"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hlinkClick r:id="rId7">
                  <a:extLst>
                    <a:ext uri="{A12FA001-AC4F-418D-AE19-62706E023703}">
                      <ahyp:hlinkClr xmlns:ahyp="http://schemas.microsoft.com/office/drawing/2018/hyperlinkcolor" xmlns="" val="tx"/>
                    </a:ext>
                  </a:extLst>
                </a:hlinkClick>
              </a:rPr>
              <a:t>This Photo</a:t>
            </a:r>
            <a:r>
              <a:rPr lang="en-US" sz="700">
                <a:solidFill>
                  <a:srgbClr val="FFFFFF"/>
                </a:solidFill>
                <a:latin typeface="+mn-lt"/>
                <a:ea typeface="+mn-ea"/>
              </a:rPr>
              <a:t> by Unknown author is licensed under </a:t>
            </a:r>
            <a:r>
              <a:rPr lang="en-US" sz="700">
                <a:solidFill>
                  <a:srgbClr val="FFFFFF"/>
                </a:solidFill>
                <a:latin typeface="+mn-lt"/>
                <a:ea typeface="+mn-ea"/>
                <a:hlinkClick r:id="rId8">
                  <a:extLst>
                    <a:ext uri="{A12FA001-AC4F-418D-AE19-62706E023703}">
                      <ahyp:hlinkClr xmlns:ahyp="http://schemas.microsoft.com/office/drawing/2018/hyperlinkcolor" xmlns="" val="tx"/>
                    </a:ext>
                  </a:extLst>
                </a:hlinkClick>
              </a:rPr>
              <a:t>CC BY-NC-ND</a:t>
            </a:r>
            <a:r>
              <a:rPr lang="en-US" sz="700">
                <a:solidFill>
                  <a:srgbClr val="FFFFFF"/>
                </a:solidFill>
                <a:latin typeface="+mn-lt"/>
                <a:ea typeface="+mn-ea"/>
              </a:rPr>
              <a:t>.</a:t>
            </a:r>
          </a:p>
        </p:txBody>
      </p:sp>
    </p:spTree>
    <p:extLst>
      <p:ext uri="{BB962C8B-B14F-4D97-AF65-F5344CB8AC3E}">
        <p14:creationId xmlns:p14="http://schemas.microsoft.com/office/powerpoint/2010/main" xmlns="" val="426514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xmlns="" id="{75E66D3F-14EA-4BCD-819B-EEF581746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xmlns="" id="{D49D3EDE-CC3B-4573-A04B-26F32F1B2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79" name="Picture 78">
              <a:extLst>
                <a:ext uri="{FF2B5EF4-FFF2-40B4-BE49-F238E27FC236}">
                  <a16:creationId xmlns:a16="http://schemas.microsoft.com/office/drawing/2014/main" xmlns="" id="{700D0D4B-CC81-434D-B595-71AA691923B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80" name="Rectangle 79">
              <a:extLst>
                <a:ext uri="{FF2B5EF4-FFF2-40B4-BE49-F238E27FC236}">
                  <a16:creationId xmlns:a16="http://schemas.microsoft.com/office/drawing/2014/main" xmlns="" id="{B8047919-8C66-4EF3-9979-FB7112EB6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1" name="Picture 80">
              <a:extLst>
                <a:ext uri="{FF2B5EF4-FFF2-40B4-BE49-F238E27FC236}">
                  <a16:creationId xmlns:a16="http://schemas.microsoft.com/office/drawing/2014/main" xmlns="" id="{C00195C4-7BCF-469C-A003-AC2F0D2F910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82" name="Picture 81">
              <a:extLst>
                <a:ext uri="{FF2B5EF4-FFF2-40B4-BE49-F238E27FC236}">
                  <a16:creationId xmlns:a16="http://schemas.microsoft.com/office/drawing/2014/main" xmlns="" id="{CEE82425-33CD-4CF1-9623-91BECE687F6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1963014" name="Rectangle 6"/>
          <p:cNvSpPr>
            <a:spLocks noGrp="1" noChangeArrowheads="1"/>
          </p:cNvSpPr>
          <p:nvPr>
            <p:ph type="title"/>
          </p:nvPr>
        </p:nvSpPr>
        <p:spPr>
          <a:xfrm>
            <a:off x="4570809" y="982132"/>
            <a:ext cx="3601638" cy="1303867"/>
          </a:xfrm>
        </p:spPr>
        <p:txBody>
          <a:bodyPr>
            <a:normAutofit/>
          </a:bodyPr>
          <a:lstStyle/>
          <a:p>
            <a:r>
              <a:rPr lang="en-US">
                <a:solidFill>
                  <a:srgbClr val="262626"/>
                </a:solidFill>
              </a:rPr>
              <a:t>Scope of EBP</a:t>
            </a:r>
          </a:p>
        </p:txBody>
      </p:sp>
      <p:sp>
        <p:nvSpPr>
          <p:cNvPr id="84" name="Rectangle 83">
            <a:extLst>
              <a:ext uri="{FF2B5EF4-FFF2-40B4-BE49-F238E27FC236}">
                <a16:creationId xmlns:a16="http://schemas.microsoft.com/office/drawing/2014/main" xmlns="" id="{DD5289D1-D3B7-4C53-823E-280A79C02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xmlns="" id="{72CC1584-1535-4FDD-4709-DE7365692FBE}"/>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1059512" y="1980295"/>
            <a:ext cx="2907601" cy="2718606"/>
          </a:xfrm>
          <a:prstGeom prst="rect">
            <a:avLst/>
          </a:prstGeom>
        </p:spPr>
      </p:pic>
      <p:cxnSp>
        <p:nvCxnSpPr>
          <p:cNvPr id="86" name="Straight Connector 85">
            <a:extLst>
              <a:ext uri="{FF2B5EF4-FFF2-40B4-BE49-F238E27FC236}">
                <a16:creationId xmlns:a16="http://schemas.microsoft.com/office/drawing/2014/main" xmlns="" id="{A456CE10-0EE3-4503-ACF3-1D53A6FDBB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1963015" name="Rectangle 7"/>
          <p:cNvSpPr>
            <a:spLocks noGrp="1" noChangeArrowheads="1"/>
          </p:cNvSpPr>
          <p:nvPr>
            <p:ph idx="1"/>
          </p:nvPr>
        </p:nvSpPr>
        <p:spPr>
          <a:xfrm>
            <a:off x="4570809" y="2556932"/>
            <a:ext cx="3601638" cy="3318936"/>
          </a:xfrm>
        </p:spPr>
        <p:txBody>
          <a:bodyPr>
            <a:normAutofit/>
          </a:bodyPr>
          <a:lstStyle/>
          <a:p>
            <a:pPr lvl="0">
              <a:lnSpc>
                <a:spcPct val="90000"/>
              </a:lnSpc>
            </a:pPr>
            <a:r>
              <a:rPr lang="en-US" sz="1500">
                <a:solidFill>
                  <a:srgbClr val="262626"/>
                </a:solidFill>
              </a:rPr>
              <a:t>Scope of evidence</a:t>
            </a:r>
          </a:p>
          <a:p>
            <a:pPr lvl="1">
              <a:lnSpc>
                <a:spcPct val="90000"/>
              </a:lnSpc>
            </a:pPr>
            <a:r>
              <a:rPr lang="en-US" sz="1500">
                <a:solidFill>
                  <a:srgbClr val="262626"/>
                </a:solidFill>
              </a:rPr>
              <a:t>Ranges from discovery of evidence to delivery of care</a:t>
            </a:r>
          </a:p>
          <a:p>
            <a:pPr lvl="1">
              <a:lnSpc>
                <a:spcPct val="90000"/>
              </a:lnSpc>
            </a:pPr>
            <a:r>
              <a:rPr lang="en-US" sz="1500">
                <a:solidFill>
                  <a:srgbClr val="262626"/>
                </a:solidFill>
              </a:rPr>
              <a:t>The scope is used in numerous ways:</a:t>
            </a:r>
          </a:p>
          <a:p>
            <a:pPr lvl="2">
              <a:lnSpc>
                <a:spcPct val="90000"/>
              </a:lnSpc>
            </a:pPr>
            <a:r>
              <a:rPr lang="en-US" sz="1500">
                <a:solidFill>
                  <a:srgbClr val="262626"/>
                </a:solidFill>
              </a:rPr>
              <a:t>The focus on research based on patient care needs</a:t>
            </a:r>
          </a:p>
          <a:p>
            <a:pPr lvl="2">
              <a:lnSpc>
                <a:spcPct val="90000"/>
              </a:lnSpc>
            </a:pPr>
            <a:r>
              <a:rPr lang="en-US" sz="1500">
                <a:solidFill>
                  <a:srgbClr val="262626"/>
                </a:solidFill>
              </a:rPr>
              <a:t>Translational research advances patient care goals</a:t>
            </a:r>
          </a:p>
        </p:txBody>
      </p:sp>
      <p:sp>
        <p:nvSpPr>
          <p:cNvPr id="2" name="Footer Placeholder 1"/>
          <p:cNvSpPr>
            <a:spLocks noGrp="1"/>
          </p:cNvSpPr>
          <p:nvPr>
            <p:ph type="ftr" sz="quarter" idx="11"/>
          </p:nvPr>
        </p:nvSpPr>
        <p:spPr>
          <a:xfrm>
            <a:off x="971550" y="5969000"/>
            <a:ext cx="5479425" cy="279400"/>
          </a:xfrm>
          <a:prstGeom prst="rect">
            <a:avLst/>
          </a:prstGeo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Arial" charset="0"/>
                <a:ea typeface="ＭＳ Ｐゴシック" charset="-128"/>
                <a:cs typeface="Arial" charset="0"/>
              </a:rPr>
              <a:t>Copyright © 2021, Elsevier Inc. All rights reserved.</a:t>
            </a:r>
          </a:p>
        </p:txBody>
      </p:sp>
      <p:sp>
        <p:nvSpPr>
          <p:cNvPr id="4" name="Slide Number Placeholder 3"/>
          <p:cNvSpPr>
            <a:spLocks noGrp="1"/>
          </p:cNvSpPr>
          <p:nvPr>
            <p:ph type="sldNum" sz="quarter" idx="12"/>
          </p:nvPr>
        </p:nvSpPr>
        <p:spPr>
          <a:xfrm>
            <a:off x="7765425" y="5969000"/>
            <a:ext cx="407023" cy="279400"/>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IN" b="0" i="0"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fld id="{E234264E-8860-42A2-83C5-41782AA54ED9}" type="slidenum">
              <a:rPr kumimoji="0" lang="en-IN" b="0" i="0"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rPr>
              <a:pPr marL="0" marR="0" lvl="0" indent="0" defTabSz="914400" rtl="0" eaLnBrk="1" fontAlgn="base" latinLnBrk="0" hangingPunct="1">
                <a:spcBef>
                  <a:spcPct val="0"/>
                </a:spcBef>
                <a:spcAft>
                  <a:spcPts val="600"/>
                </a:spcAft>
                <a:buClrTx/>
                <a:buSzTx/>
                <a:buFontTx/>
                <a:buNone/>
                <a:tabLst/>
                <a:defRPr/>
              </a:pPr>
              <a:t>3</a:t>
            </a:fld>
            <a:endParaRPr kumimoji="0" lang="en-IN" b="0" i="0"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5" name="TextBox 4">
            <a:extLst>
              <a:ext uri="{FF2B5EF4-FFF2-40B4-BE49-F238E27FC236}">
                <a16:creationId xmlns:a16="http://schemas.microsoft.com/office/drawing/2014/main" xmlns="" id="{596C2EFD-8751-393E-9AC8-CF99CE7ED402}"/>
              </a:ext>
            </a:extLst>
          </p:cNvPr>
          <p:cNvSpPr txBox="1"/>
          <p:nvPr/>
        </p:nvSpPr>
        <p:spPr>
          <a:xfrm>
            <a:off x="1634423" y="4498846"/>
            <a:ext cx="2332690"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hlinkClick r:id="rId7">
                  <a:extLst>
                    <a:ext uri="{A12FA001-AC4F-418D-AE19-62706E023703}">
                      <ahyp:hlinkClr xmlns:ahyp="http://schemas.microsoft.com/office/drawing/2018/hyperlinkcolor" xmlns="" val="tx"/>
                    </a:ext>
                  </a:extLst>
                </a:hlinkClick>
              </a:rPr>
              <a:t>This Photo</a:t>
            </a:r>
            <a:r>
              <a:rPr lang="en-US" sz="700">
                <a:solidFill>
                  <a:srgbClr val="FFFFFF"/>
                </a:solidFill>
                <a:latin typeface="+mn-lt"/>
                <a:ea typeface="+mn-ea"/>
              </a:rPr>
              <a:t> by Unknown author is licensed under </a:t>
            </a:r>
            <a:r>
              <a:rPr lang="en-US" sz="700">
                <a:solidFill>
                  <a:srgbClr val="FFFFFF"/>
                </a:solidFill>
                <a:latin typeface="+mn-lt"/>
                <a:ea typeface="+mn-ea"/>
                <a:hlinkClick r:id="rId8">
                  <a:extLst>
                    <a:ext uri="{A12FA001-AC4F-418D-AE19-62706E023703}">
                      <ahyp:hlinkClr xmlns:ahyp="http://schemas.microsoft.com/office/drawing/2018/hyperlinkcolor" xmlns="" val="tx"/>
                    </a:ext>
                  </a:extLst>
                </a:hlinkClick>
              </a:rPr>
              <a:t>CC BY-SA</a:t>
            </a:r>
            <a:r>
              <a:rPr lang="en-US" sz="700">
                <a:solidFill>
                  <a:srgbClr val="FFFFFF"/>
                </a:solidFill>
                <a:latin typeface="+mn-lt"/>
                <a:ea typeface="+mn-ea"/>
              </a:rPr>
              <a:t>.</a:t>
            </a:r>
          </a:p>
        </p:txBody>
      </p:sp>
    </p:spTree>
    <p:extLst>
      <p:ext uri="{BB962C8B-B14F-4D97-AF65-F5344CB8AC3E}">
        <p14:creationId xmlns:p14="http://schemas.microsoft.com/office/powerpoint/2010/main" xmlns="" val="400123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5EB8E3BF-F464-4900-8994-851061A9A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xmlns="" id="{8C5F62F6-C224-55E5-CEEC-47611B9A49BF}"/>
              </a:ext>
            </a:extLst>
          </p:cNvPr>
          <p:cNvPicPr>
            <a:picLocks noChangeAspect="1"/>
          </p:cNvPicPr>
          <p:nvPr/>
        </p:nvPicPr>
        <p:blipFill rotWithShape="1">
          <a:blip r:embed="rId3">
            <a:alphaModFix amt="35000"/>
            <a:extLst>
              <a:ext uri="{837473B0-CC2E-450A-ABE3-18F120FF3D39}">
                <a1611:picAttrSrcUrl xmlns:a1611="http://schemas.microsoft.com/office/drawing/2016/11/main" xmlns="" r:id="rId4"/>
              </a:ext>
            </a:extLst>
          </a:blip>
          <a:srcRect l="369" r="23632"/>
          <a:stretch/>
        </p:blipFill>
        <p:spPr>
          <a:xfrm>
            <a:off x="20" y="10"/>
            <a:ext cx="9143980" cy="6857990"/>
          </a:xfrm>
          <a:prstGeom prst="rect">
            <a:avLst/>
          </a:prstGeom>
        </p:spPr>
      </p:pic>
      <p:sp>
        <p:nvSpPr>
          <p:cNvPr id="1963014" name="Rectangle 6"/>
          <p:cNvSpPr>
            <a:spLocks noGrp="1" noChangeArrowheads="1"/>
          </p:cNvSpPr>
          <p:nvPr>
            <p:ph type="title"/>
          </p:nvPr>
        </p:nvSpPr>
        <p:spPr>
          <a:xfrm>
            <a:off x="971551" y="982132"/>
            <a:ext cx="7200897" cy="1303867"/>
          </a:xfrm>
        </p:spPr>
        <p:txBody>
          <a:bodyPr>
            <a:normAutofit/>
          </a:bodyPr>
          <a:lstStyle/>
          <a:p>
            <a:pPr>
              <a:lnSpc>
                <a:spcPct val="90000"/>
              </a:lnSpc>
            </a:pPr>
            <a:r>
              <a:rPr lang="en-US">
                <a:solidFill>
                  <a:srgbClr val="FFFFFF"/>
                </a:solidFill>
              </a:rPr>
              <a:t>Attributes and Criteria</a:t>
            </a:r>
            <a:br>
              <a:rPr lang="en-US">
                <a:solidFill>
                  <a:srgbClr val="FFFFFF"/>
                </a:solidFill>
              </a:rPr>
            </a:br>
            <a:endParaRPr lang="en-US">
              <a:solidFill>
                <a:srgbClr val="FFFFFF"/>
              </a:solidFill>
            </a:endParaRPr>
          </a:p>
        </p:txBody>
      </p:sp>
      <p:cxnSp>
        <p:nvCxnSpPr>
          <p:cNvPr id="78" name="Straight Connector 77">
            <a:extLst>
              <a:ext uri="{FF2B5EF4-FFF2-40B4-BE49-F238E27FC236}">
                <a16:creationId xmlns:a16="http://schemas.microsoft.com/office/drawing/2014/main" xmlns="" id="{8E0602D6-3A81-42F8-AE67-1BAAFC967C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1963015" name="Rectangle 7"/>
          <p:cNvSpPr>
            <a:spLocks noGrp="1" noChangeArrowheads="1"/>
          </p:cNvSpPr>
          <p:nvPr>
            <p:ph idx="1"/>
          </p:nvPr>
        </p:nvSpPr>
        <p:spPr>
          <a:xfrm>
            <a:off x="971550" y="2556932"/>
            <a:ext cx="7200897" cy="3318936"/>
          </a:xfrm>
        </p:spPr>
        <p:txBody>
          <a:bodyPr>
            <a:normAutofit/>
          </a:bodyPr>
          <a:lstStyle/>
          <a:p>
            <a:pPr lvl="0">
              <a:lnSpc>
                <a:spcPct val="90000"/>
              </a:lnSpc>
            </a:pPr>
            <a:r>
              <a:rPr lang="en-US">
                <a:solidFill>
                  <a:srgbClr val="FFFFFF"/>
                </a:solidFill>
              </a:rPr>
              <a:t>Attributes of evidence</a:t>
            </a:r>
          </a:p>
          <a:p>
            <a:pPr lvl="1">
              <a:lnSpc>
                <a:spcPct val="90000"/>
              </a:lnSpc>
            </a:pPr>
            <a:r>
              <a:rPr lang="en-US">
                <a:solidFill>
                  <a:srgbClr val="FFFFFF"/>
                </a:solidFill>
              </a:rPr>
              <a:t>Replicability</a:t>
            </a:r>
          </a:p>
          <a:p>
            <a:pPr lvl="2">
              <a:lnSpc>
                <a:spcPct val="90000"/>
              </a:lnSpc>
            </a:pPr>
            <a:r>
              <a:rPr lang="en-US">
                <a:solidFill>
                  <a:srgbClr val="FFFFFF"/>
                </a:solidFill>
              </a:rPr>
              <a:t>Findings are verified when repeated in other studies</a:t>
            </a:r>
          </a:p>
          <a:p>
            <a:pPr lvl="1">
              <a:lnSpc>
                <a:spcPct val="90000"/>
              </a:lnSpc>
            </a:pPr>
            <a:r>
              <a:rPr lang="en-US">
                <a:solidFill>
                  <a:srgbClr val="FFFFFF"/>
                </a:solidFill>
              </a:rPr>
              <a:t>Reliability</a:t>
            </a:r>
          </a:p>
          <a:p>
            <a:pPr lvl="2">
              <a:lnSpc>
                <a:spcPct val="90000"/>
              </a:lnSpc>
            </a:pPr>
            <a:r>
              <a:rPr lang="en-US">
                <a:solidFill>
                  <a:srgbClr val="FFFFFF"/>
                </a:solidFill>
              </a:rPr>
              <a:t>Findings are consistent (e.g., a treatment given for similar disorders leads to similar outcomes)</a:t>
            </a:r>
          </a:p>
          <a:p>
            <a:pPr lvl="1">
              <a:lnSpc>
                <a:spcPct val="90000"/>
              </a:lnSpc>
            </a:pPr>
            <a:r>
              <a:rPr lang="en-US">
                <a:solidFill>
                  <a:srgbClr val="FFFFFF"/>
                </a:solidFill>
              </a:rPr>
              <a:t>Validity</a:t>
            </a:r>
          </a:p>
          <a:p>
            <a:pPr lvl="2">
              <a:lnSpc>
                <a:spcPct val="90000"/>
              </a:lnSpc>
            </a:pPr>
            <a:r>
              <a:rPr lang="en-US">
                <a:solidFill>
                  <a:srgbClr val="FFFFFF"/>
                </a:solidFill>
              </a:rPr>
              <a:t>Accuracy of application and findings</a:t>
            </a:r>
          </a:p>
          <a:p>
            <a:pPr lvl="0">
              <a:lnSpc>
                <a:spcPct val="90000"/>
              </a:lnSpc>
            </a:pPr>
            <a:endParaRPr lang="en-US">
              <a:solidFill>
                <a:srgbClr val="FFFFFF"/>
              </a:solidFill>
            </a:endParaRPr>
          </a:p>
        </p:txBody>
      </p:sp>
      <p:sp>
        <p:nvSpPr>
          <p:cNvPr id="2" name="Footer Placeholder 1"/>
          <p:cNvSpPr>
            <a:spLocks noGrp="1"/>
          </p:cNvSpPr>
          <p:nvPr>
            <p:ph type="ftr" sz="quarter" idx="11"/>
          </p:nvPr>
        </p:nvSpPr>
        <p:spPr>
          <a:xfrm>
            <a:off x="971550" y="5969000"/>
            <a:ext cx="5479425" cy="279400"/>
          </a:xfrm>
          <a:prstGeom prst="rect">
            <a:avLst/>
          </a:prstGeo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Arial" charset="0"/>
                <a:ea typeface="ＭＳ Ｐゴシック" charset="-128"/>
                <a:cs typeface="Arial" charset="0"/>
              </a:rPr>
              <a:t>Copyright © 2021, Elsevier Inc. All rights reserved.</a:t>
            </a:r>
          </a:p>
        </p:txBody>
      </p:sp>
      <p:sp>
        <p:nvSpPr>
          <p:cNvPr id="4" name="Slide Number Placeholder 3"/>
          <p:cNvSpPr>
            <a:spLocks noGrp="1"/>
          </p:cNvSpPr>
          <p:nvPr>
            <p:ph type="sldNum" sz="quarter" idx="12"/>
          </p:nvPr>
        </p:nvSpPr>
        <p:spPr>
          <a:xfrm>
            <a:off x="7765425" y="5969000"/>
            <a:ext cx="407023" cy="279400"/>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IN"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fld id="{E234264E-8860-42A2-83C5-41782AA54ED9}" type="slidenum">
              <a:rPr kumimoji="0" lang="en-IN"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rPr>
              <a:pPr marL="0" marR="0" lvl="0" indent="0" defTabSz="914400" rtl="0" eaLnBrk="1" fontAlgn="base" latinLnBrk="0" hangingPunct="1">
                <a:spcBef>
                  <a:spcPct val="0"/>
                </a:spcBef>
                <a:spcAft>
                  <a:spcPts val="600"/>
                </a:spcAft>
                <a:buClrTx/>
                <a:buSzTx/>
                <a:buFontTx/>
                <a:buNone/>
                <a:tabLst/>
                <a:defRPr/>
              </a:pPr>
              <a:t>4</a:t>
            </a:fld>
            <a:endParaRPr kumimoji="0" lang="en-IN"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5" name="TextBox 4">
            <a:extLst>
              <a:ext uri="{FF2B5EF4-FFF2-40B4-BE49-F238E27FC236}">
                <a16:creationId xmlns:a16="http://schemas.microsoft.com/office/drawing/2014/main" xmlns="" id="{DF60C249-0681-B092-BE3C-89A404553A03}"/>
              </a:ext>
            </a:extLst>
          </p:cNvPr>
          <p:cNvSpPr txBox="1"/>
          <p:nvPr/>
        </p:nvSpPr>
        <p:spPr>
          <a:xfrm>
            <a:off x="6944360" y="6657945"/>
            <a:ext cx="2199640"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hlinkClick r:id="rId4">
                  <a:extLst>
                    <a:ext uri="{A12FA001-AC4F-418D-AE19-62706E023703}">
                      <ahyp:hlinkClr xmlns:ahyp="http://schemas.microsoft.com/office/drawing/2018/hyperlinkcolor" xmlns="" val="tx"/>
                    </a:ext>
                  </a:extLst>
                </a:hlinkClick>
              </a:rPr>
              <a:t>This Photo</a:t>
            </a:r>
            <a:r>
              <a:rPr lang="en-US" sz="700">
                <a:solidFill>
                  <a:srgbClr val="FFFFFF"/>
                </a:solidFill>
                <a:latin typeface="+mn-lt"/>
                <a:ea typeface="+mn-ea"/>
              </a:rPr>
              <a:t> by Unknown author is licensed under </a:t>
            </a:r>
            <a:r>
              <a:rPr lang="en-US" sz="700">
                <a:solidFill>
                  <a:srgbClr val="FFFFFF"/>
                </a:solidFill>
                <a:latin typeface="+mn-lt"/>
                <a:ea typeface="+mn-ea"/>
                <a:hlinkClick r:id="rId5">
                  <a:extLst>
                    <a:ext uri="{A12FA001-AC4F-418D-AE19-62706E023703}">
                      <ahyp:hlinkClr xmlns:ahyp="http://schemas.microsoft.com/office/drawing/2018/hyperlinkcolor" xmlns="" val="tx"/>
                    </a:ext>
                  </a:extLst>
                </a:hlinkClick>
              </a:rPr>
              <a:t>CC BY</a:t>
            </a:r>
            <a:r>
              <a:rPr lang="en-US" sz="700">
                <a:solidFill>
                  <a:srgbClr val="FFFFFF"/>
                </a:solidFill>
                <a:latin typeface="+mn-lt"/>
                <a:ea typeface="+mn-ea"/>
              </a:rPr>
              <a:t>.</a:t>
            </a:r>
          </a:p>
        </p:txBody>
      </p:sp>
    </p:spTree>
    <p:extLst>
      <p:ext uri="{BB962C8B-B14F-4D97-AF65-F5344CB8AC3E}">
        <p14:creationId xmlns:p14="http://schemas.microsoft.com/office/powerpoint/2010/main" xmlns="" val="1624410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xmlns="" id="{0B78BE18-6882-4FAA-BC8C-CA216E9638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xmlns="" id="{1A34F12D-8C0F-46CA-9F4A-D56193C37E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 name="Picture 4" descr="A picture containing calendar&#10;&#10;Description automatically generated">
            <a:extLst>
              <a:ext uri="{FF2B5EF4-FFF2-40B4-BE49-F238E27FC236}">
                <a16:creationId xmlns:a16="http://schemas.microsoft.com/office/drawing/2014/main" xmlns="" id="{506D80DC-5DA3-BEDF-9B73-5B2346C4E670}"/>
              </a:ext>
            </a:extLst>
          </p:cNvPr>
          <p:cNvPicPr>
            <a:picLocks noChangeAspect="1"/>
          </p:cNvPicPr>
          <p:nvPr/>
        </p:nvPicPr>
        <p:blipFill rotWithShape="1">
          <a:blip r:embed="rId4">
            <a:alphaModFix amt="25000"/>
            <a:extLst>
              <a:ext uri="{837473B0-CC2E-450A-ABE3-18F120FF3D39}">
                <a1611:picAttrSrcUrl xmlns:a1611="http://schemas.microsoft.com/office/drawing/2016/11/main" xmlns="" r:id="rId5"/>
              </a:ext>
            </a:extLst>
          </a:blip>
          <a:srcRect l="10019" r="9113" b="-1"/>
          <a:stretch/>
        </p:blipFill>
        <p:spPr>
          <a:xfrm>
            <a:off x="364603" y="486568"/>
            <a:ext cx="8420582" cy="5883295"/>
          </a:xfrm>
          <a:prstGeom prst="rect">
            <a:avLst/>
          </a:prstGeom>
        </p:spPr>
      </p:pic>
      <p:sp>
        <p:nvSpPr>
          <p:cNvPr id="144" name="Rectangle 143">
            <a:extLst>
              <a:ext uri="{FF2B5EF4-FFF2-40B4-BE49-F238E27FC236}">
                <a16:creationId xmlns:a16="http://schemas.microsoft.com/office/drawing/2014/main" xmlns="" id="{F3838012-22B6-4303-8F29-04E1419B3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1963014" name="Rectangle 6"/>
          <p:cNvSpPr>
            <a:spLocks noGrp="1" noChangeArrowheads="1"/>
          </p:cNvSpPr>
          <p:nvPr>
            <p:ph type="title"/>
          </p:nvPr>
        </p:nvSpPr>
        <p:spPr>
          <a:xfrm>
            <a:off x="971551" y="982132"/>
            <a:ext cx="7200897" cy="1303867"/>
          </a:xfrm>
        </p:spPr>
        <p:txBody>
          <a:bodyPr>
            <a:normAutofit/>
          </a:bodyPr>
          <a:lstStyle/>
          <a:p>
            <a:pPr>
              <a:lnSpc>
                <a:spcPct val="90000"/>
              </a:lnSpc>
            </a:pPr>
            <a:r>
              <a:rPr lang="en-US">
                <a:solidFill>
                  <a:schemeClr val="tx1"/>
                </a:solidFill>
              </a:rPr>
              <a:t>Attributes and Criteria</a:t>
            </a:r>
            <a:br>
              <a:rPr lang="en-US">
                <a:solidFill>
                  <a:schemeClr val="tx1"/>
                </a:solidFill>
              </a:rPr>
            </a:br>
            <a:endParaRPr lang="en-US">
              <a:solidFill>
                <a:schemeClr val="tx1"/>
              </a:solidFill>
            </a:endParaRPr>
          </a:p>
        </p:txBody>
      </p:sp>
      <p:cxnSp>
        <p:nvCxnSpPr>
          <p:cNvPr id="146" name="Straight Connector 145">
            <a:extLst>
              <a:ext uri="{FF2B5EF4-FFF2-40B4-BE49-F238E27FC236}">
                <a16:creationId xmlns:a16="http://schemas.microsoft.com/office/drawing/2014/main" xmlns="" id="{AB061FF5-9F81-427C-8DA5-3989395517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4263" y="2421466"/>
            <a:ext cx="705547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8" name="Group 147">
            <a:extLst>
              <a:ext uri="{FF2B5EF4-FFF2-40B4-BE49-F238E27FC236}">
                <a16:creationId xmlns:a16="http://schemas.microsoft.com/office/drawing/2014/main" xmlns="" id="{F03F5A17-2CE9-4ADD-9FAF-C1A0BB39CD0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716" y="3128956"/>
            <a:ext cx="9176000" cy="658368"/>
            <a:chOff x="-18288" y="3128956"/>
            <a:chExt cx="12234672" cy="658368"/>
          </a:xfrm>
        </p:grpSpPr>
        <p:sp useBgFill="1">
          <p:nvSpPr>
            <p:cNvPr id="149" name="Rounded Rectangle 20">
              <a:extLst>
                <a:ext uri="{FF2B5EF4-FFF2-40B4-BE49-F238E27FC236}">
                  <a16:creationId xmlns:a16="http://schemas.microsoft.com/office/drawing/2014/main" xmlns="" id="{4A88F887-B43E-4CD1-BCE2-739013C68D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0" name="Picture 149">
              <a:extLst>
                <a:ext uri="{FF2B5EF4-FFF2-40B4-BE49-F238E27FC236}">
                  <a16:creationId xmlns:a16="http://schemas.microsoft.com/office/drawing/2014/main" xmlns="" id="{2C9D3412-AB4A-4E20-9A79-B2C80D198BC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xmlns="" val="0"/>
                </a:ext>
              </a:extLst>
            </a:blip>
            <a:srcRect/>
            <a:stretch/>
          </p:blipFill>
          <p:spPr>
            <a:xfrm>
              <a:off x="-18288" y="3154680"/>
              <a:ext cx="777240" cy="606425"/>
            </a:xfrm>
            <a:prstGeom prst="rect">
              <a:avLst/>
            </a:prstGeom>
          </p:spPr>
        </p:pic>
        <p:sp useBgFill="1">
          <p:nvSpPr>
            <p:cNvPr id="151" name="Rounded Rectangle 22">
              <a:extLst>
                <a:ext uri="{FF2B5EF4-FFF2-40B4-BE49-F238E27FC236}">
                  <a16:creationId xmlns:a16="http://schemas.microsoft.com/office/drawing/2014/main" xmlns="" id="{A1D7D010-E182-46E6-9264-B39552853F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2" name="Picture 151">
              <a:extLst>
                <a:ext uri="{FF2B5EF4-FFF2-40B4-BE49-F238E27FC236}">
                  <a16:creationId xmlns:a16="http://schemas.microsoft.com/office/drawing/2014/main" xmlns="" id="{F4783A7B-2E08-42E4-87EC-EE59B873DFB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xmlns="" val="0"/>
                </a:ext>
              </a:extLst>
            </a:blip>
            <a:srcRect/>
            <a:stretch/>
          </p:blipFill>
          <p:spPr>
            <a:xfrm flipH="1">
              <a:off x="11439144" y="3154680"/>
              <a:ext cx="777240" cy="606425"/>
            </a:xfrm>
            <a:prstGeom prst="rect">
              <a:avLst/>
            </a:prstGeom>
          </p:spPr>
        </p:pic>
      </p:grpSp>
      <p:sp>
        <p:nvSpPr>
          <p:cNvPr id="1963015" name="Rectangle 7"/>
          <p:cNvSpPr>
            <a:spLocks noGrp="1" noChangeArrowheads="1"/>
          </p:cNvSpPr>
          <p:nvPr>
            <p:ph idx="1"/>
          </p:nvPr>
        </p:nvSpPr>
        <p:spPr>
          <a:xfrm>
            <a:off x="971550" y="2556932"/>
            <a:ext cx="7200897" cy="3318936"/>
          </a:xfrm>
        </p:spPr>
        <p:txBody>
          <a:bodyPr>
            <a:normAutofit/>
          </a:bodyPr>
          <a:lstStyle/>
          <a:p>
            <a:pPr marL="0" lvl="0" indent="0">
              <a:buNone/>
            </a:pPr>
            <a:r>
              <a:rPr lang="en-US" dirty="0">
                <a:solidFill>
                  <a:schemeClr val="tx1"/>
                </a:solidFill>
              </a:rPr>
              <a:t>Evidence on the Internet</a:t>
            </a:r>
          </a:p>
          <a:p>
            <a:pPr marL="457200" lvl="1" indent="0">
              <a:buNone/>
            </a:pPr>
            <a:r>
              <a:rPr lang="en-US" dirty="0">
                <a:solidFill>
                  <a:schemeClr val="tx1"/>
                </a:solidFill>
              </a:rPr>
              <a:t>Quality of evidence must be critically evaluated</a:t>
            </a:r>
          </a:p>
          <a:p>
            <a:pPr lvl="2"/>
            <a:r>
              <a:rPr lang="en-US" dirty="0">
                <a:solidFill>
                  <a:schemeClr val="tx1"/>
                </a:solidFill>
              </a:rPr>
              <a:t>Determine the author and sponsor of the information</a:t>
            </a:r>
          </a:p>
          <a:p>
            <a:pPr lvl="2"/>
            <a:r>
              <a:rPr lang="en-US" b="1" dirty="0">
                <a:solidFill>
                  <a:schemeClr val="tx1"/>
                </a:solidFill>
              </a:rPr>
              <a:t>Determine the domain—such as</a:t>
            </a:r>
            <a:r>
              <a:rPr lang="en-US" dirty="0">
                <a:solidFill>
                  <a:schemeClr val="tx1"/>
                </a:solidFill>
              </a:rPr>
              <a:t> .</a:t>
            </a:r>
            <a:r>
              <a:rPr lang="en-US" dirty="0" err="1">
                <a:solidFill>
                  <a:schemeClr val="tx1"/>
                </a:solidFill>
              </a:rPr>
              <a:t>edu</a:t>
            </a:r>
            <a:r>
              <a:rPr lang="en-US" dirty="0">
                <a:solidFill>
                  <a:schemeClr val="tx1"/>
                </a:solidFill>
              </a:rPr>
              <a:t>, .gov, .org</a:t>
            </a:r>
          </a:p>
          <a:p>
            <a:pPr lvl="2"/>
            <a:r>
              <a:rPr lang="en-US" dirty="0">
                <a:solidFill>
                  <a:schemeClr val="tx1"/>
                </a:solidFill>
              </a:rPr>
              <a:t>Evaluate popularity</a:t>
            </a:r>
          </a:p>
          <a:p>
            <a:pPr marL="457200" lvl="1" indent="0">
              <a:buNone/>
            </a:pPr>
            <a:r>
              <a:rPr lang="en-US" dirty="0">
                <a:solidFill>
                  <a:schemeClr val="tx1"/>
                </a:solidFill>
              </a:rPr>
              <a:t>Checklists can help evaluate online information </a:t>
            </a:r>
          </a:p>
          <a:p>
            <a:pPr marL="457200" lvl="1" indent="0">
              <a:buNone/>
            </a:pPr>
            <a:r>
              <a:rPr lang="en-US" dirty="0">
                <a:solidFill>
                  <a:schemeClr val="tx1"/>
                </a:solidFill>
              </a:rPr>
              <a:t>Currency, Relevance, Authority, Accuracy, Purpose </a:t>
            </a:r>
          </a:p>
        </p:txBody>
      </p:sp>
      <p:sp>
        <p:nvSpPr>
          <p:cNvPr id="2" name="Footer Placeholder 1"/>
          <p:cNvSpPr>
            <a:spLocks noGrp="1"/>
          </p:cNvSpPr>
          <p:nvPr>
            <p:ph type="ftr" sz="quarter" idx="11"/>
          </p:nvPr>
        </p:nvSpPr>
        <p:spPr>
          <a:xfrm>
            <a:off x="971550" y="5969000"/>
            <a:ext cx="5479425" cy="279400"/>
          </a:xfrm>
          <a:prstGeom prst="rect">
            <a:avLst/>
          </a:prstGeo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sz="900" b="0" i="0" u="none" strike="noStrike" kern="1200" cap="none" spc="0" normalizeH="0" baseline="0" noProof="0">
                <a:ln>
                  <a:noFill/>
                </a:ln>
                <a:effectLst/>
                <a:uLnTx/>
                <a:uFillTx/>
                <a:latin typeface="Arial" charset="0"/>
                <a:ea typeface="ＭＳ Ｐゴシック" charset="-128"/>
                <a:cs typeface="Arial" charset="0"/>
              </a:rPr>
              <a:t>Copyright © 2021, Elsevier Inc. All rights reserved.</a:t>
            </a:r>
          </a:p>
        </p:txBody>
      </p:sp>
      <p:sp>
        <p:nvSpPr>
          <p:cNvPr id="4" name="Slide Number Placeholder 3"/>
          <p:cNvSpPr>
            <a:spLocks noGrp="1"/>
          </p:cNvSpPr>
          <p:nvPr>
            <p:ph type="sldNum" sz="quarter" idx="12"/>
          </p:nvPr>
        </p:nvSpPr>
        <p:spPr>
          <a:xfrm>
            <a:off x="7765425" y="5969000"/>
            <a:ext cx="407023" cy="279400"/>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IN" sz="900" b="0" i="0" u="none" strike="noStrike" kern="1200" cap="none" spc="0" normalizeH="0" baseline="0" noProof="0">
                <a:ln>
                  <a:noFill/>
                </a:ln>
                <a:effectLst/>
                <a:uLnTx/>
                <a:uFillTx/>
                <a:latin typeface="Arial" panose="020B0604020202020204" pitchFamily="34" charset="0"/>
                <a:ea typeface="ＭＳ Ｐゴシック" charset="-128"/>
                <a:cs typeface="Arial" panose="020B0604020202020204" pitchFamily="34" charset="0"/>
              </a:rPr>
              <a:t> </a:t>
            </a:r>
            <a:fld id="{E234264E-8860-42A2-83C5-41782AA54ED9}" type="slidenum">
              <a:rPr kumimoji="0" lang="en-IN" sz="900" b="0" i="0" u="none" strike="noStrike" kern="1200" cap="none" spc="0" normalizeH="0" baseline="0" noProof="0">
                <a:ln>
                  <a:noFill/>
                </a:ln>
                <a:effectLst/>
                <a:uLnTx/>
                <a:uFillTx/>
                <a:latin typeface="Arial" panose="020B0604020202020204" pitchFamily="34" charset="0"/>
                <a:ea typeface="ＭＳ Ｐゴシック" charset="-128"/>
                <a:cs typeface="Arial" panose="020B0604020202020204" pitchFamily="34" charset="0"/>
              </a:rPr>
              <a:pPr marL="0" marR="0" lvl="0" indent="0" defTabSz="914400" rtl="0" eaLnBrk="1" fontAlgn="base" latinLnBrk="0" hangingPunct="1">
                <a:spcBef>
                  <a:spcPct val="0"/>
                </a:spcBef>
                <a:spcAft>
                  <a:spcPts val="600"/>
                </a:spcAft>
                <a:buClrTx/>
                <a:buSzTx/>
                <a:buFontTx/>
                <a:buNone/>
                <a:tabLst/>
                <a:defRPr/>
              </a:pPr>
              <a:t>5</a:t>
            </a:fld>
            <a:endParaRPr kumimoji="0" lang="en-IN" sz="900" b="0" i="0" u="none" strike="noStrike" kern="1200" cap="none" spc="0" normalizeH="0" baseline="0" noProof="0">
              <a:ln>
                <a:noFill/>
              </a:ln>
              <a:effectLst/>
              <a:uLnTx/>
              <a:uFillTx/>
              <a:latin typeface="Arial" panose="020B0604020202020204" pitchFamily="34" charset="0"/>
              <a:ea typeface="ＭＳ Ｐゴシック" charset="-128"/>
              <a:cs typeface="Arial" panose="020B0604020202020204" pitchFamily="34" charset="0"/>
            </a:endParaRPr>
          </a:p>
        </p:txBody>
      </p:sp>
      <p:sp>
        <p:nvSpPr>
          <p:cNvPr id="5" name="TextBox 4">
            <a:extLst>
              <a:ext uri="{FF2B5EF4-FFF2-40B4-BE49-F238E27FC236}">
                <a16:creationId xmlns:a16="http://schemas.microsoft.com/office/drawing/2014/main" xmlns="" id="{5127F52C-BD8F-8978-B01E-6C51F66BCD2B}"/>
              </a:ext>
            </a:extLst>
          </p:cNvPr>
          <p:cNvSpPr txBox="1"/>
          <p:nvPr/>
        </p:nvSpPr>
        <p:spPr>
          <a:xfrm>
            <a:off x="6585545" y="6169808"/>
            <a:ext cx="2199640"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hlinkClick r:id="rId5">
                  <a:extLst>
                    <a:ext uri="{A12FA001-AC4F-418D-AE19-62706E023703}">
                      <ahyp:hlinkClr xmlns:ahyp="http://schemas.microsoft.com/office/drawing/2018/hyperlinkcolor" xmlns="" val="tx"/>
                    </a:ext>
                  </a:extLst>
                </a:hlinkClick>
              </a:rPr>
              <a:t>This Photo</a:t>
            </a:r>
            <a:r>
              <a:rPr lang="en-US" sz="700">
                <a:solidFill>
                  <a:srgbClr val="FFFFFF"/>
                </a:solidFill>
                <a:latin typeface="+mn-lt"/>
                <a:ea typeface="+mn-ea"/>
              </a:rPr>
              <a:t> by Unknown author is licensed under </a:t>
            </a:r>
            <a:r>
              <a:rPr lang="en-US" sz="700">
                <a:solidFill>
                  <a:srgbClr val="FFFFFF"/>
                </a:solidFill>
                <a:latin typeface="+mn-lt"/>
                <a:ea typeface="+mn-ea"/>
                <a:hlinkClick r:id="rId7">
                  <a:extLst>
                    <a:ext uri="{A12FA001-AC4F-418D-AE19-62706E023703}">
                      <ahyp:hlinkClr xmlns:ahyp="http://schemas.microsoft.com/office/drawing/2018/hyperlinkcolor" xmlns="" val="tx"/>
                    </a:ext>
                  </a:extLst>
                </a:hlinkClick>
              </a:rPr>
              <a:t>CC BY</a:t>
            </a:r>
            <a:r>
              <a:rPr lang="en-US" sz="700">
                <a:solidFill>
                  <a:srgbClr val="FFFFFF"/>
                </a:solidFill>
                <a:latin typeface="+mn-lt"/>
                <a:ea typeface="+mn-ea"/>
              </a:rPr>
              <a:t>.</a:t>
            </a:r>
          </a:p>
        </p:txBody>
      </p:sp>
    </p:spTree>
    <p:extLst>
      <p:ext uri="{BB962C8B-B14F-4D97-AF65-F5344CB8AC3E}">
        <p14:creationId xmlns:p14="http://schemas.microsoft.com/office/powerpoint/2010/main" xmlns="" val="31342039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xmlns="" id="{572F6A24-139E-4EB5-86D2-431F42EF8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xmlns="" id="{3963AE85-BE5D-4975-BACF-DDDCC9C2ACD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79" name="Picture 78">
              <a:extLst>
                <a:ext uri="{FF2B5EF4-FFF2-40B4-BE49-F238E27FC236}">
                  <a16:creationId xmlns:a16="http://schemas.microsoft.com/office/drawing/2014/main" xmlns="" id="{1E7751F0-16BF-4A9D-B778-5D46B92B447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80" name="Rectangle 79">
              <a:extLst>
                <a:ext uri="{FF2B5EF4-FFF2-40B4-BE49-F238E27FC236}">
                  <a16:creationId xmlns:a16="http://schemas.microsoft.com/office/drawing/2014/main" xmlns="" id="{1D755924-121A-47AA-8613-995D4108BC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1" name="Picture 80">
              <a:extLst>
                <a:ext uri="{FF2B5EF4-FFF2-40B4-BE49-F238E27FC236}">
                  <a16:creationId xmlns:a16="http://schemas.microsoft.com/office/drawing/2014/main" xmlns="" id="{B4D2AFDA-19BE-4455-830E-1541E5D7BAE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82" name="Picture 81">
              <a:extLst>
                <a:ext uri="{FF2B5EF4-FFF2-40B4-BE49-F238E27FC236}">
                  <a16:creationId xmlns:a16="http://schemas.microsoft.com/office/drawing/2014/main" xmlns="" id="{0FB15EBF-E414-4E00-87E7-700A78A60F6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1963014" name="Rectangle 6"/>
          <p:cNvSpPr>
            <a:spLocks noGrp="1" noChangeArrowheads="1"/>
          </p:cNvSpPr>
          <p:nvPr>
            <p:ph type="title"/>
          </p:nvPr>
        </p:nvSpPr>
        <p:spPr>
          <a:xfrm>
            <a:off x="4570809" y="982132"/>
            <a:ext cx="3601638" cy="1303867"/>
          </a:xfrm>
        </p:spPr>
        <p:txBody>
          <a:bodyPr>
            <a:normAutofit/>
          </a:bodyPr>
          <a:lstStyle/>
          <a:p>
            <a:pPr>
              <a:lnSpc>
                <a:spcPct val="90000"/>
              </a:lnSpc>
            </a:pPr>
            <a:r>
              <a:rPr lang="en-US" sz="2800"/>
              <a:t>Context to Nursing and Health Care </a:t>
            </a:r>
            <a:br>
              <a:rPr lang="en-US" sz="2800"/>
            </a:br>
            <a:endParaRPr lang="en-US" sz="2800"/>
          </a:p>
        </p:txBody>
      </p:sp>
      <p:sp>
        <p:nvSpPr>
          <p:cNvPr id="84" name="Rectangle 83">
            <a:extLst>
              <a:ext uri="{FF2B5EF4-FFF2-40B4-BE49-F238E27FC236}">
                <a16:creationId xmlns:a16="http://schemas.microsoft.com/office/drawing/2014/main" xmlns="" id="{C9DA5B05-DD14-4860-AC45-02A8D2EE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iagram&#10;&#10;Description automatically generated">
            <a:extLst>
              <a:ext uri="{FF2B5EF4-FFF2-40B4-BE49-F238E27FC236}">
                <a16:creationId xmlns:a16="http://schemas.microsoft.com/office/drawing/2014/main" xmlns="" id="{61DD3224-C55D-B9A2-F43D-4E190D2D4F4C}"/>
              </a:ext>
            </a:extLst>
          </p:cNvPr>
          <p:cNvPicPr>
            <a:picLocks noChangeAspect="1"/>
          </p:cNvPicPr>
          <p:nvPr/>
        </p:nvPicPr>
        <p:blipFill rotWithShape="1">
          <a:blip r:embed="rId6">
            <a:extLst>
              <a:ext uri="{837473B0-CC2E-450A-ABE3-18F120FF3D39}">
                <a1611:picAttrSrcUrl xmlns:a1611="http://schemas.microsoft.com/office/drawing/2016/11/main" xmlns="" r:id="rId7"/>
              </a:ext>
            </a:extLst>
          </a:blip>
          <a:srcRect l="35347" r="14167" b="-3"/>
          <a:stretch/>
        </p:blipFill>
        <p:spPr>
          <a:xfrm>
            <a:off x="1059512" y="1410208"/>
            <a:ext cx="2907601" cy="3858780"/>
          </a:xfrm>
          <a:prstGeom prst="rect">
            <a:avLst/>
          </a:prstGeom>
        </p:spPr>
      </p:pic>
      <p:cxnSp>
        <p:nvCxnSpPr>
          <p:cNvPr id="86" name="Straight Connector 85">
            <a:extLst>
              <a:ext uri="{FF2B5EF4-FFF2-40B4-BE49-F238E27FC236}">
                <a16:creationId xmlns:a16="http://schemas.microsoft.com/office/drawing/2014/main" xmlns="" id="{36BE37AC-AD36-4C42-9B8C-C5500F4E7C6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1963015" name="Rectangle 7"/>
          <p:cNvSpPr>
            <a:spLocks noGrp="1" noChangeArrowheads="1"/>
          </p:cNvSpPr>
          <p:nvPr>
            <p:ph idx="1"/>
          </p:nvPr>
        </p:nvSpPr>
        <p:spPr>
          <a:xfrm>
            <a:off x="4570809" y="2556932"/>
            <a:ext cx="3601638" cy="3318936"/>
          </a:xfrm>
        </p:spPr>
        <p:txBody>
          <a:bodyPr>
            <a:normAutofit/>
          </a:bodyPr>
          <a:lstStyle/>
          <a:p>
            <a:pPr lvl="0">
              <a:lnSpc>
                <a:spcPct val="90000"/>
              </a:lnSpc>
            </a:pPr>
            <a:r>
              <a:rPr lang="en-US" sz="1700"/>
              <a:t>Steps for using evidence to systematically approach questions of patient care</a:t>
            </a:r>
          </a:p>
          <a:p>
            <a:pPr lvl="1">
              <a:lnSpc>
                <a:spcPct val="90000"/>
              </a:lnSpc>
            </a:pPr>
            <a:r>
              <a:rPr lang="en-US" sz="1700"/>
              <a:t>Develop an answerable question</a:t>
            </a:r>
          </a:p>
          <a:p>
            <a:pPr lvl="1">
              <a:lnSpc>
                <a:spcPct val="90000"/>
              </a:lnSpc>
            </a:pPr>
            <a:r>
              <a:rPr lang="en-US" sz="1700"/>
              <a:t>Search the literature</a:t>
            </a:r>
          </a:p>
          <a:p>
            <a:pPr lvl="1">
              <a:lnSpc>
                <a:spcPct val="90000"/>
              </a:lnSpc>
            </a:pPr>
            <a:r>
              <a:rPr lang="en-US" sz="1700"/>
              <a:t>Evaluate the evidence</a:t>
            </a:r>
          </a:p>
          <a:p>
            <a:pPr lvl="1">
              <a:lnSpc>
                <a:spcPct val="90000"/>
              </a:lnSpc>
            </a:pPr>
            <a:r>
              <a:rPr lang="en-US" sz="1700"/>
              <a:t>Apply the evidence</a:t>
            </a:r>
          </a:p>
          <a:p>
            <a:pPr lvl="1">
              <a:lnSpc>
                <a:spcPct val="90000"/>
              </a:lnSpc>
            </a:pPr>
            <a:r>
              <a:rPr lang="en-US" sz="1700"/>
              <a:t>Evaluate the outcome</a:t>
            </a:r>
          </a:p>
        </p:txBody>
      </p:sp>
      <p:sp>
        <p:nvSpPr>
          <p:cNvPr id="2" name="Footer Placeholder 1"/>
          <p:cNvSpPr>
            <a:spLocks noGrp="1"/>
          </p:cNvSpPr>
          <p:nvPr>
            <p:ph type="ftr" sz="quarter" idx="11"/>
          </p:nvPr>
        </p:nvSpPr>
        <p:spPr>
          <a:xfrm>
            <a:off x="971550" y="5969000"/>
            <a:ext cx="5479425" cy="279400"/>
          </a:xfrm>
          <a:prstGeom prst="rect">
            <a:avLst/>
          </a:prstGeo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0" i="0" u="none" strike="noStrike" kern="1200" cap="none" spc="0" normalizeH="0" baseline="0" noProof="0">
                <a:ln>
                  <a:noFill/>
                </a:ln>
                <a:effectLst/>
                <a:uLnTx/>
                <a:uFillTx/>
                <a:latin typeface="Arial" charset="0"/>
                <a:ea typeface="ＭＳ Ｐゴシック" charset="-128"/>
                <a:cs typeface="Arial" charset="0"/>
              </a:rPr>
              <a:t>Copyright © 2021, Elsevier Inc. All rights reserved.</a:t>
            </a:r>
          </a:p>
        </p:txBody>
      </p:sp>
      <p:sp>
        <p:nvSpPr>
          <p:cNvPr id="4" name="Slide Number Placeholder 3"/>
          <p:cNvSpPr>
            <a:spLocks noGrp="1"/>
          </p:cNvSpPr>
          <p:nvPr>
            <p:ph type="sldNum" sz="quarter" idx="12"/>
          </p:nvPr>
        </p:nvSpPr>
        <p:spPr>
          <a:xfrm>
            <a:off x="7765425" y="5969000"/>
            <a:ext cx="407023" cy="279400"/>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IN" b="0" i="0" u="none" strike="noStrike" kern="1200" cap="none" spc="0" normalizeH="0" baseline="0" noProof="0">
                <a:ln>
                  <a:noFill/>
                </a:ln>
                <a:effectLst/>
                <a:uLnTx/>
                <a:uFillTx/>
                <a:latin typeface="Arial" panose="020B0604020202020204" pitchFamily="34" charset="0"/>
                <a:ea typeface="ＭＳ Ｐゴシック" charset="-128"/>
                <a:cs typeface="Arial" panose="020B0604020202020204" pitchFamily="34" charset="0"/>
              </a:rPr>
              <a:t> </a:t>
            </a:r>
            <a:fld id="{E234264E-8860-42A2-83C5-41782AA54ED9}" type="slidenum">
              <a:rPr kumimoji="0" lang="en-IN" b="0" i="0" u="none" strike="noStrike" kern="1200" cap="none" spc="0" normalizeH="0" baseline="0" noProof="0" smtClean="0">
                <a:ln>
                  <a:noFill/>
                </a:ln>
                <a:effectLst/>
                <a:uLnTx/>
                <a:uFillTx/>
                <a:latin typeface="Arial" panose="020B0604020202020204" pitchFamily="34" charset="0"/>
                <a:ea typeface="ＭＳ Ｐゴシック" charset="-128"/>
                <a:cs typeface="Arial" panose="020B0604020202020204" pitchFamily="34" charset="0"/>
              </a:rPr>
              <a:pPr marL="0" marR="0" lvl="0" indent="0" defTabSz="914400" rtl="0" eaLnBrk="1" fontAlgn="base" latinLnBrk="0" hangingPunct="1">
                <a:spcBef>
                  <a:spcPct val="0"/>
                </a:spcBef>
                <a:spcAft>
                  <a:spcPts val="600"/>
                </a:spcAft>
                <a:buClrTx/>
                <a:buSzTx/>
                <a:buFontTx/>
                <a:buNone/>
                <a:tabLst/>
                <a:defRPr/>
              </a:pPr>
              <a:t>6</a:t>
            </a:fld>
            <a:endParaRPr kumimoji="0" lang="en-IN" b="0" i="0" u="none" strike="noStrike" kern="1200" cap="none" spc="0" normalizeH="0" baseline="0" noProof="0">
              <a:ln>
                <a:noFill/>
              </a:ln>
              <a:effectLst/>
              <a:uLnTx/>
              <a:uFillTx/>
              <a:latin typeface="Arial" panose="020B0604020202020204" pitchFamily="34" charset="0"/>
              <a:ea typeface="ＭＳ Ｐゴシック" charset="-128"/>
              <a:cs typeface="Arial" panose="020B0604020202020204" pitchFamily="34" charset="0"/>
            </a:endParaRPr>
          </a:p>
        </p:txBody>
      </p:sp>
      <p:sp>
        <p:nvSpPr>
          <p:cNvPr id="6" name="TextBox 5">
            <a:extLst>
              <a:ext uri="{FF2B5EF4-FFF2-40B4-BE49-F238E27FC236}">
                <a16:creationId xmlns:a16="http://schemas.microsoft.com/office/drawing/2014/main" xmlns="" id="{08C539C4-3526-3BC8-6D33-86924C7FB8EB}"/>
              </a:ext>
            </a:extLst>
          </p:cNvPr>
          <p:cNvSpPr txBox="1"/>
          <p:nvPr/>
        </p:nvSpPr>
        <p:spPr>
          <a:xfrm>
            <a:off x="1478932" y="5068933"/>
            <a:ext cx="2488181"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hlinkClick r:id="rId7">
                  <a:extLst>
                    <a:ext uri="{A12FA001-AC4F-418D-AE19-62706E023703}">
                      <ahyp:hlinkClr xmlns:ahyp="http://schemas.microsoft.com/office/drawing/2018/hyperlinkcolor" xmlns="" val="tx"/>
                    </a:ext>
                  </a:extLst>
                </a:hlinkClick>
              </a:rPr>
              <a:t>This Photo</a:t>
            </a:r>
            <a:r>
              <a:rPr lang="en-US" sz="700">
                <a:solidFill>
                  <a:srgbClr val="FFFFFF"/>
                </a:solidFill>
                <a:latin typeface="+mn-lt"/>
                <a:ea typeface="+mn-ea"/>
              </a:rPr>
              <a:t> by Unknown author is licensed under </a:t>
            </a:r>
            <a:r>
              <a:rPr lang="en-US" sz="700">
                <a:solidFill>
                  <a:srgbClr val="FFFFFF"/>
                </a:solidFill>
                <a:latin typeface="+mn-lt"/>
                <a:ea typeface="+mn-ea"/>
                <a:hlinkClick r:id="rId8">
                  <a:extLst>
                    <a:ext uri="{A12FA001-AC4F-418D-AE19-62706E023703}">
                      <ahyp:hlinkClr xmlns:ahyp="http://schemas.microsoft.com/office/drawing/2018/hyperlinkcolor" xmlns="" val="tx"/>
                    </a:ext>
                  </a:extLst>
                </a:hlinkClick>
              </a:rPr>
              <a:t>CC BY-SA-NC</a:t>
            </a:r>
            <a:r>
              <a:rPr lang="en-US" sz="700">
                <a:solidFill>
                  <a:srgbClr val="FFFFFF"/>
                </a:solidFill>
                <a:latin typeface="+mn-lt"/>
                <a:ea typeface="+mn-ea"/>
              </a:rPr>
              <a:t>.</a:t>
            </a:r>
          </a:p>
        </p:txBody>
      </p:sp>
    </p:spTree>
    <p:extLst>
      <p:ext uri="{BB962C8B-B14F-4D97-AF65-F5344CB8AC3E}">
        <p14:creationId xmlns:p14="http://schemas.microsoft.com/office/powerpoint/2010/main" xmlns="" val="105016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xmlns="" id="{333F0879-3DA0-4CB8-B35E-A0AD425581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324D2183-F388-476E-92A9-D6639D69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4603" y="496090"/>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243462E7-1698-4B21-BE89-AEFAC7C2F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009" y="609602"/>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xmlns="" id="{9BB899A9-3735-2ACF-CF05-735875339769}"/>
              </a:ext>
            </a:extLst>
          </p:cNvPr>
          <p:cNvSpPr txBox="1"/>
          <p:nvPr/>
        </p:nvSpPr>
        <p:spPr>
          <a:xfrm>
            <a:off x="566565" y="606409"/>
            <a:ext cx="2458245" cy="563668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a:lnSpc>
                <a:spcPct val="90000"/>
              </a:lnSpc>
              <a:spcBef>
                <a:spcPct val="20000"/>
              </a:spcBef>
              <a:spcAft>
                <a:spcPts val="600"/>
              </a:spcAft>
              <a:buClr>
                <a:schemeClr val="accent1"/>
              </a:buClr>
              <a:buSzPct val="115000"/>
            </a:pPr>
            <a:r>
              <a:rPr lang="en-US" sz="1800" dirty="0">
                <a:solidFill>
                  <a:srgbClr val="262626"/>
                </a:solidFill>
                <a:latin typeface="+mn-lt"/>
                <a:ea typeface="+mn-ea"/>
              </a:rPr>
              <a:t>Quality improvement-is a continuous process involving all levels of the organization working together across departmental lines to produce better services for health care clients. Quality Improvement is an umbrella term that covers all concepts related to : </a:t>
            </a:r>
            <a:endParaRPr lang="en-US" sz="1800">
              <a:ea typeface="+mn-ea"/>
              <a:cs typeface="Arial"/>
            </a:endParaRPr>
          </a:p>
          <a:p>
            <a:pPr defTabSz="457200">
              <a:lnSpc>
                <a:spcPct val="90000"/>
              </a:lnSpc>
              <a:spcBef>
                <a:spcPct val="20000"/>
              </a:spcBef>
              <a:spcAft>
                <a:spcPts val="600"/>
              </a:spcAft>
              <a:buClr>
                <a:schemeClr val="accent1"/>
              </a:buClr>
              <a:buSzPct val="115000"/>
              <a:buFont typeface="Arial"/>
              <a:buChar char="•"/>
            </a:pPr>
            <a:r>
              <a:rPr lang="en-US" sz="1800" dirty="0">
                <a:solidFill>
                  <a:srgbClr val="262626"/>
                </a:solidFill>
                <a:latin typeface="+mn-lt"/>
                <a:ea typeface="+mn-ea"/>
              </a:rPr>
              <a:t>   Quality assurance--the provision of services that meet an appropriate standard. </a:t>
            </a:r>
          </a:p>
          <a:p>
            <a:pPr defTabSz="457200">
              <a:lnSpc>
                <a:spcPct val="90000"/>
              </a:lnSpc>
              <a:spcBef>
                <a:spcPct val="20000"/>
              </a:spcBef>
              <a:spcAft>
                <a:spcPts val="600"/>
              </a:spcAft>
              <a:buClr>
                <a:schemeClr val="accent1"/>
              </a:buClr>
              <a:buSzPct val="115000"/>
              <a:buFont typeface="Arial"/>
              <a:buChar char="•"/>
            </a:pPr>
            <a:r>
              <a:rPr lang="en-US" sz="1800" dirty="0">
                <a:solidFill>
                  <a:srgbClr val="262626"/>
                </a:solidFill>
                <a:latin typeface="+mn-lt"/>
                <a:ea typeface="+mn-ea"/>
              </a:rPr>
              <a:t>   Problem resolution--including all departments involved in the issue at hand. </a:t>
            </a:r>
          </a:p>
        </p:txBody>
      </p:sp>
      <p:sp useBgFill="1">
        <p:nvSpPr>
          <p:cNvPr id="62" name="Rectangle 61">
            <a:extLst>
              <a:ext uri="{FF2B5EF4-FFF2-40B4-BE49-F238E27FC236}">
                <a16:creationId xmlns:a16="http://schemas.microsoft.com/office/drawing/2014/main" xmlns="" id="{6C22FCAC-D7EC-4A52-B153-FF761E223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96618" y="0"/>
            <a:ext cx="554738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Chart, bubble chart&#10;&#10;Description automatically generated">
            <a:extLst>
              <a:ext uri="{FF2B5EF4-FFF2-40B4-BE49-F238E27FC236}">
                <a16:creationId xmlns:a16="http://schemas.microsoft.com/office/drawing/2014/main" xmlns="" id="{6F9AAD39-9971-BDD9-FCB9-A6D77CFC8C59}"/>
              </a:ext>
            </a:extLst>
          </p:cNvPr>
          <p:cNvPicPr>
            <a:picLocks noGrp="1" noChangeAspect="1"/>
          </p:cNvPicPr>
          <p:nvPr>
            <p:ph idx="1"/>
          </p:nvPr>
        </p:nvPicPr>
        <p:blipFill>
          <a:blip r:embed="rId3"/>
          <a:stretch>
            <a:fillRect/>
          </a:stretch>
        </p:blipFill>
        <p:spPr>
          <a:xfrm>
            <a:off x="4076932" y="1675555"/>
            <a:ext cx="4573531" cy="3455843"/>
          </a:xfrm>
          <a:prstGeom prst="rect">
            <a:avLst/>
          </a:prstGeom>
        </p:spPr>
      </p:pic>
      <p:sp>
        <p:nvSpPr>
          <p:cNvPr id="9" name="TextBox 8">
            <a:extLst>
              <a:ext uri="{FF2B5EF4-FFF2-40B4-BE49-F238E27FC236}">
                <a16:creationId xmlns:a16="http://schemas.microsoft.com/office/drawing/2014/main" xmlns="" id="{41746933-2A1A-6BFF-C3EA-2985C480D568}"/>
              </a:ext>
            </a:extLst>
          </p:cNvPr>
          <p:cNvSpPr txBox="1"/>
          <p:nvPr/>
        </p:nvSpPr>
        <p:spPr>
          <a:xfrm>
            <a:off x="570908" y="598387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Arial"/>
                <a:ea typeface="ＭＳ Ｐゴシック"/>
                <a:cs typeface="Arial"/>
                <a:hlinkClick r:id="rId4"/>
              </a:rPr>
              <a:t>Quality improvement: the nurse's role - PubMed (nih.gov)</a:t>
            </a:r>
            <a:endParaRPr lang="en-US" sz="1000">
              <a:ea typeface="ＭＳ Ｐゴシック"/>
              <a:cs typeface="Arial"/>
            </a:endParaRPr>
          </a:p>
        </p:txBody>
      </p:sp>
    </p:spTree>
    <p:extLst>
      <p:ext uri="{BB962C8B-B14F-4D97-AF65-F5344CB8AC3E}">
        <p14:creationId xmlns:p14="http://schemas.microsoft.com/office/powerpoint/2010/main" xmlns="" val="40358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xmlns="" id="{D5EF885D-D475-1724-B4D3-7A0A45DCAAF4}"/>
              </a:ext>
            </a:extLst>
          </p:cNvPr>
          <p:cNvPicPr>
            <a:picLocks noGrp="1" noChangeAspect="1"/>
          </p:cNvPicPr>
          <p:nvPr>
            <p:ph idx="1"/>
          </p:nvPr>
        </p:nvPicPr>
        <p:blipFill>
          <a:blip r:embed="rId2"/>
          <a:stretch>
            <a:fillRect/>
          </a:stretch>
        </p:blipFill>
        <p:spPr>
          <a:xfrm>
            <a:off x="1178024" y="701607"/>
            <a:ext cx="6784572" cy="5091390"/>
          </a:xfrm>
        </p:spPr>
      </p:pic>
    </p:spTree>
    <p:extLst>
      <p:ext uri="{BB962C8B-B14F-4D97-AF65-F5344CB8AC3E}">
        <p14:creationId xmlns:p14="http://schemas.microsoft.com/office/powerpoint/2010/main" xmlns="" val="179000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xmlns="" id="{A226E2F5-D8C9-901C-4E83-AC4FC009066A}"/>
              </a:ext>
            </a:extLst>
          </p:cNvPr>
          <p:cNvPicPr>
            <a:picLocks noGrp="1" noChangeAspect="1"/>
          </p:cNvPicPr>
          <p:nvPr>
            <p:ph idx="1"/>
          </p:nvPr>
        </p:nvPicPr>
        <p:blipFill>
          <a:blip r:embed="rId2"/>
          <a:stretch>
            <a:fillRect/>
          </a:stretch>
        </p:blipFill>
        <p:spPr>
          <a:xfrm>
            <a:off x="1047735" y="784520"/>
            <a:ext cx="7056996" cy="5292747"/>
          </a:xfrm>
        </p:spPr>
      </p:pic>
    </p:spTree>
    <p:extLst>
      <p:ext uri="{BB962C8B-B14F-4D97-AF65-F5344CB8AC3E}">
        <p14:creationId xmlns:p14="http://schemas.microsoft.com/office/powerpoint/2010/main" xmlns="" val="25314893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2_Blue Diagonal">
  <a:themeElements>
    <a:clrScheme name="2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Blue Diagonal">
      <a:majorFont>
        <a:latin typeface="ArialMT"/>
        <a:ea typeface="ＭＳ Ｐゴシック"/>
        <a:cs typeface=""/>
      </a:majorFont>
      <a:minorFont>
        <a:latin typeface="Arial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_Giddens">
  <a:themeElements>
    <a:clrScheme name="2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Blue Diagonal">
      <a:majorFont>
        <a:latin typeface="ArialMT"/>
        <a:ea typeface="ＭＳ Ｐゴシック"/>
        <a:cs typeface=""/>
      </a:majorFont>
      <a:minorFont>
        <a:latin typeface="Arial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_Giddens" id="{8701519E-2F32-4012-AF3E-547834982690}" vid="{EE697CAC-260F-4E27-8E94-C6892985A035}"/>
    </a:ext>
  </a:extLst>
</a:theme>
</file>

<file path=ppt/theme/theme4.xml><?xml version="1.0" encoding="utf-8"?>
<a:theme xmlns:a="http://schemas.openxmlformats.org/drawingml/2006/main" name="1_Theme_Giddens">
  <a:themeElements>
    <a:clrScheme name="2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Blue Diagonal">
      <a:majorFont>
        <a:latin typeface="ArialMT"/>
        <a:ea typeface="ＭＳ Ｐゴシック"/>
        <a:cs typeface=""/>
      </a:majorFont>
      <a:minorFont>
        <a:latin typeface="Arial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_Giddens" id="{8701519E-2F32-4012-AF3E-547834982690}" vid="{EE697CAC-260F-4E27-8E94-C6892985A035}"/>
    </a:ext>
  </a:extLst>
</a:theme>
</file>

<file path=ppt/theme/theme5.xml><?xml version="1.0" encoding="utf-8"?>
<a:theme xmlns:a="http://schemas.openxmlformats.org/drawingml/2006/main" name="3_Blue Diagonal">
  <a:themeElements>
    <a:clrScheme name="2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Blue Diagonal">
      <a:majorFont>
        <a:latin typeface="ArialMT"/>
        <a:ea typeface="ＭＳ Ｐゴシック"/>
        <a:cs typeface=""/>
      </a:majorFont>
      <a:minorFont>
        <a:latin typeface="Arial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CCBC730A74844B8B3D8417E01655B3" ma:contentTypeVersion="35" ma:contentTypeDescription="Create a new document." ma:contentTypeScope="" ma:versionID="6bb80ce287cc57293b6066170f3699ba">
  <xsd:schema xmlns:xsd="http://www.w3.org/2001/XMLSchema" xmlns:xs="http://www.w3.org/2001/XMLSchema" xmlns:p="http://schemas.microsoft.com/office/2006/metadata/properties" xmlns:ns3="f7d671a4-d779-4783-9a95-4afeec623aa1" xmlns:ns4="a0a607db-a714-4764-bf8f-581599a5e1af" targetNamespace="http://schemas.microsoft.com/office/2006/metadata/properties" ma:root="true" ma:fieldsID="55b81a20eccfab0ea66cf84962bc95c8" ns3:_="" ns4:_="">
    <xsd:import namespace="f7d671a4-d779-4783-9a95-4afeec623aa1"/>
    <xsd:import namespace="a0a607db-a714-4764-bf8f-581599a5e1a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d671a4-d779-4783-9a95-4afeec623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1" nillable="true" ma:displayName="Math Settings" ma:internalName="Math_Settings">
      <xsd:simpleType>
        <xsd:restriction base="dms:Text"/>
      </xsd:simple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7" nillable="true" ma:displayName="Distribution Groups" ma:internalName="Distribution_Groups">
      <xsd:simpleType>
        <xsd:restriction base="dms:Note">
          <xsd:maxLength value="255"/>
        </xsd:restriction>
      </xsd:simpleType>
    </xsd:element>
    <xsd:element name="LMS_Mappings" ma:index="28" nillable="true" ma:displayName="LMS Mappings" ma:internalName="LMS_Mappings">
      <xsd:simpleType>
        <xsd:restriction base="dms:Note">
          <xsd:maxLength value="255"/>
        </xsd:restriction>
      </xsd:simple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element name="Teams_Channel_Section_Location" ma:index="35" nillable="true" ma:displayName="Teams Channel Section Location" ma:internalName="Teams_Channel_Section_Location">
      <xsd:simpleType>
        <xsd:restriction base="dms:Text"/>
      </xsd:simpleType>
    </xsd:element>
    <xsd:element name="MediaServiceAutoTags" ma:index="36" nillable="true" ma:displayName="Tags" ma:internalName="MediaServiceAutoTags"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element name="MediaServiceOCR" ma:index="40" nillable="true" ma:displayName="Extracted Text" ma:internalName="MediaServiceOCR" ma:readOnly="true">
      <xsd:simpleType>
        <xsd:restriction base="dms:Note">
          <xsd:maxLength value="255"/>
        </xsd:restriction>
      </xsd:simpleType>
    </xsd:element>
    <xsd:element name="MediaLengthInSeconds" ma:index="41" nillable="true" ma:displayName="Length (seconds)" ma:internalName="MediaLengthInSeconds" ma:readOnly="true">
      <xsd:simpleType>
        <xsd:restriction base="dms:Unknown"/>
      </xsd:simpleType>
    </xsd:element>
    <xsd:element name="MediaServiceLocation" ma:index="4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a607db-a714-4764-bf8f-581599a5e1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th_Settings xmlns="f7d671a4-d779-4783-9a95-4afeec623aa1" xsi:nil="true"/>
    <Owner xmlns="f7d671a4-d779-4783-9a95-4afeec623aa1">
      <UserInfo>
        <DisplayName/>
        <AccountId xsi:nil="true"/>
        <AccountType/>
      </UserInfo>
    </Owner>
    <TeamsChannelId xmlns="f7d671a4-d779-4783-9a95-4afeec623aa1" xsi:nil="true"/>
    <NotebookType xmlns="f7d671a4-d779-4783-9a95-4afeec623aa1" xsi:nil="true"/>
    <FolderType xmlns="f7d671a4-d779-4783-9a95-4afeec623aa1" xsi:nil="true"/>
    <AppVersion xmlns="f7d671a4-d779-4783-9a95-4afeec623aa1" xsi:nil="true"/>
    <Invited_Teachers xmlns="f7d671a4-d779-4783-9a95-4afeec623aa1" xsi:nil="true"/>
    <IsNotebookLocked xmlns="f7d671a4-d779-4783-9a95-4afeec623aa1" xsi:nil="true"/>
    <Teachers xmlns="f7d671a4-d779-4783-9a95-4afeec623aa1">
      <UserInfo>
        <DisplayName/>
        <AccountId xsi:nil="true"/>
        <AccountType/>
      </UserInfo>
    </Teachers>
    <Students xmlns="f7d671a4-d779-4783-9a95-4afeec623aa1">
      <UserInfo>
        <DisplayName/>
        <AccountId xsi:nil="true"/>
        <AccountType/>
      </UserInfo>
    </Students>
    <Student_Groups xmlns="f7d671a4-d779-4783-9a95-4afeec623aa1">
      <UserInfo>
        <DisplayName/>
        <AccountId xsi:nil="true"/>
        <AccountType/>
      </UserInfo>
    </Student_Groups>
    <Teams_Channel_Section_Location xmlns="f7d671a4-d779-4783-9a95-4afeec623aa1" xsi:nil="true"/>
    <Self_Registration_Enabled xmlns="f7d671a4-d779-4783-9a95-4afeec623aa1" xsi:nil="true"/>
    <Has_Teacher_Only_SectionGroup xmlns="f7d671a4-d779-4783-9a95-4afeec623aa1" xsi:nil="true"/>
    <CultureName xmlns="f7d671a4-d779-4783-9a95-4afeec623aa1" xsi:nil="true"/>
    <Distribution_Groups xmlns="f7d671a4-d779-4783-9a95-4afeec623aa1" xsi:nil="true"/>
    <LMS_Mappings xmlns="f7d671a4-d779-4783-9a95-4afeec623aa1" xsi:nil="true"/>
    <Invited_Students xmlns="f7d671a4-d779-4783-9a95-4afeec623aa1" xsi:nil="true"/>
    <Is_Collaboration_Space_Locked xmlns="f7d671a4-d779-4783-9a95-4afeec623aa1" xsi:nil="true"/>
    <Templates xmlns="f7d671a4-d779-4783-9a95-4afeec623aa1" xsi:nil="true"/>
    <DefaultSectionNames xmlns="f7d671a4-d779-4783-9a95-4afeec623aa1" xsi:nil="true"/>
  </documentManagement>
</p:properties>
</file>

<file path=customXml/itemProps1.xml><?xml version="1.0" encoding="utf-8"?>
<ds:datastoreItem xmlns:ds="http://schemas.openxmlformats.org/officeDocument/2006/customXml" ds:itemID="{9501FD2C-5785-4F33-9872-E7527A0ED49E}">
  <ds:schemaRefs>
    <ds:schemaRef ds:uri="http://schemas.microsoft.com/sharepoint/v3/contenttype/forms"/>
  </ds:schemaRefs>
</ds:datastoreItem>
</file>

<file path=customXml/itemProps2.xml><?xml version="1.0" encoding="utf-8"?>
<ds:datastoreItem xmlns:ds="http://schemas.openxmlformats.org/officeDocument/2006/customXml" ds:itemID="{30677084-7C1A-430A-BF50-545FEBD85166}">
  <ds:schemaRefs>
    <ds:schemaRef ds:uri="a0a607db-a714-4764-bf8f-581599a5e1af"/>
    <ds:schemaRef ds:uri="f7d671a4-d779-4783-9a95-4afeec623a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BD0CAE-A48F-4D01-8D29-F8FD7CA76E3E}">
  <ds:schemaRefs>
    <ds:schemaRef ds:uri="a0a607db-a714-4764-bf8f-581599a5e1af"/>
    <ds:schemaRef ds:uri="f7d671a4-d779-4783-9a95-4afeec623a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EMS Templateppt</Template>
  <TotalTime>0</TotalTime>
  <Words>475</Words>
  <Application>Microsoft Office PowerPoint</Application>
  <PresentationFormat>On-screen Show (4:3)</PresentationFormat>
  <Paragraphs>67</Paragraphs>
  <Slides>10</Slides>
  <Notes>5</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Organic</vt:lpstr>
      <vt:lpstr>2_Blue Diagonal</vt:lpstr>
      <vt:lpstr>Theme_Giddens</vt:lpstr>
      <vt:lpstr>1_Theme_Giddens</vt:lpstr>
      <vt:lpstr>3_Blue Diagonal</vt:lpstr>
      <vt:lpstr>Evidence- Based Practice and Quality Improvement in Nursing Care</vt:lpstr>
      <vt:lpstr>Definition </vt:lpstr>
      <vt:lpstr>Scope of EBP</vt:lpstr>
      <vt:lpstr>Attributes and Criteria </vt:lpstr>
      <vt:lpstr>Attributes and Criteria </vt:lpstr>
      <vt:lpstr>Context to Nursing and Health Care  </vt:lpstr>
      <vt:lpstr>Slide 7</vt:lpstr>
      <vt:lpstr>Slide 8</vt:lpstr>
      <vt:lpstr>Slide 9</vt:lpstr>
      <vt:lpstr>Slide 10</vt:lpstr>
    </vt:vector>
  </TitlesOfParts>
  <Company>REED Elsevier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Body Systems</dc:title>
  <dc:creator>Linda Honeycutt</dc:creator>
  <cp:lastModifiedBy>Isaac</cp:lastModifiedBy>
  <cp:revision>128</cp:revision>
  <dcterms:created xsi:type="dcterms:W3CDTF">2005-01-16T17:28:53Z</dcterms:created>
  <dcterms:modified xsi:type="dcterms:W3CDTF">2022-04-18T15:49:44Z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0x0101006CCCBC730A74844B8B3D8417E01655B3</vt:lpwstr>
  </property>
</Properties>
</file>